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theme/theme5.xml" ContentType="application/vnd.openxmlformats-officedocument.theme+xml"/>
  <Override PartName="/ppt/slideLayouts/slideLayout57.xml" ContentType="application/vnd.openxmlformats-officedocument.presentationml.slideLayout+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diagrams/layout1.xml" ContentType="application/vnd.openxmlformats-officedocument.drawingml.diagramLayout+xml"/>
  <Override PartName="/ppt/diagrams/data2.xml" ContentType="application/vnd.openxmlformats-officedocument.drawingml.diagramData+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slideLayouts/slideLayout76.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diagrams/data7.xml" ContentType="application/vnd.openxmlformats-officedocument.drawingml.diagramData+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diagrams/layout2.xml" ContentType="application/vnd.openxmlformats-officedocument.drawingml.diagramLayout+xml"/>
  <Override PartName="/ppt/slideLayouts/slideLayout99.xml" ContentType="application/vnd.openxmlformats-officedocument.presentationml.slideLayout+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slideMasters/slideMaster5.xml" ContentType="application/vnd.openxmlformats-officedocument.presentationml.slideMaster+xml"/>
  <Override PartName="/ppt/slides/slide49.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diagrams/colors6.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diagrams/drawing5.xml" ContentType="application/vnd.ms-office.drawingml.diagramDrawing+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theme/theme4.xml" ContentType="application/vnd.openxmlformats-officedocument.them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diagrams/drawing6.xml" ContentType="application/vnd.ms-office.drawingml.diagramDrawing+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slides/slide29.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colors8.xml" ContentType="application/vnd.openxmlformats-officedocument.drawingml.diagramColors+xml"/>
  <Override PartName="/ppt/diagrams/drawing7.xml" ContentType="application/vnd.ms-office.drawingml.diagramDrawing+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diagrams/quickStyle7.xml" ContentType="application/vnd.openxmlformats-officedocument.drawingml.diagramStyle+xml"/>
  <Override PartName="/ppt/slides/slide48.xml" ContentType="application/vnd.openxmlformats-officedocument.presentationml.slide+xml"/>
  <Override PartName="/ppt/slideLayouts/slideLayout5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2" r:id="rId3"/>
    <p:sldMasterId id="2147483685" r:id="rId4"/>
    <p:sldMasterId id="2147483687" r:id="rId5"/>
    <p:sldMasterId id="2147483699" r:id="rId6"/>
    <p:sldMasterId id="2147483711" r:id="rId7"/>
    <p:sldMasterId id="2147483723" r:id="rId8"/>
    <p:sldMasterId id="2147483736" r:id="rId9"/>
    <p:sldMasterId id="2147483749" r:id="rId10"/>
    <p:sldMasterId id="2147483761" r:id="rId11"/>
  </p:sldMasterIdLst>
  <p:notesMasterIdLst>
    <p:notesMasterId r:id="rId67"/>
  </p:notesMasterIdLst>
  <p:handoutMasterIdLst>
    <p:handoutMasterId r:id="rId68"/>
  </p:handoutMasterIdLst>
  <p:sldIdLst>
    <p:sldId id="264" r:id="rId12"/>
    <p:sldId id="783" r:id="rId13"/>
    <p:sldId id="801" r:id="rId14"/>
    <p:sldId id="803" r:id="rId15"/>
    <p:sldId id="804" r:id="rId16"/>
    <p:sldId id="807" r:id="rId17"/>
    <p:sldId id="805" r:id="rId18"/>
    <p:sldId id="806" r:id="rId19"/>
    <p:sldId id="607" r:id="rId20"/>
    <p:sldId id="732" r:id="rId21"/>
    <p:sldId id="735" r:id="rId22"/>
    <p:sldId id="796" r:id="rId23"/>
    <p:sldId id="756" r:id="rId24"/>
    <p:sldId id="797" r:id="rId25"/>
    <p:sldId id="678" r:id="rId26"/>
    <p:sldId id="757" r:id="rId27"/>
    <p:sldId id="758" r:id="rId28"/>
    <p:sldId id="759" r:id="rId29"/>
    <p:sldId id="760" r:id="rId30"/>
    <p:sldId id="762" r:id="rId31"/>
    <p:sldId id="798" r:id="rId32"/>
    <p:sldId id="763" r:id="rId33"/>
    <p:sldId id="764" r:id="rId34"/>
    <p:sldId id="767" r:id="rId35"/>
    <p:sldId id="768" r:id="rId36"/>
    <p:sldId id="770" r:id="rId37"/>
    <p:sldId id="773" r:id="rId38"/>
    <p:sldId id="795" r:id="rId39"/>
    <p:sldId id="679" r:id="rId40"/>
    <p:sldId id="749" r:id="rId41"/>
    <p:sldId id="779" r:id="rId42"/>
    <p:sldId id="780" r:id="rId43"/>
    <p:sldId id="781" r:id="rId44"/>
    <p:sldId id="782" r:id="rId45"/>
    <p:sldId id="808" r:id="rId46"/>
    <p:sldId id="809" r:id="rId47"/>
    <p:sldId id="811" r:id="rId48"/>
    <p:sldId id="810" r:id="rId49"/>
    <p:sldId id="812" r:id="rId50"/>
    <p:sldId id="813" r:id="rId51"/>
    <p:sldId id="814" r:id="rId52"/>
    <p:sldId id="815" r:id="rId53"/>
    <p:sldId id="816" r:id="rId54"/>
    <p:sldId id="817" r:id="rId55"/>
    <p:sldId id="818" r:id="rId56"/>
    <p:sldId id="819" r:id="rId57"/>
    <p:sldId id="820" r:id="rId58"/>
    <p:sldId id="821" r:id="rId59"/>
    <p:sldId id="822" r:id="rId60"/>
    <p:sldId id="823" r:id="rId61"/>
    <p:sldId id="824" r:id="rId62"/>
    <p:sldId id="825" r:id="rId63"/>
    <p:sldId id="826" r:id="rId64"/>
    <p:sldId id="827" r:id="rId65"/>
    <p:sldId id="263" r:id="rId6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B07BD7"/>
    <a:srgbClr val="F0871E"/>
    <a:srgbClr val="DB45B4"/>
    <a:srgbClr val="EEAEE5"/>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vertBarState="maximized" horzBarState="maximized">
    <p:restoredLeft sz="14995" autoAdjust="0"/>
    <p:restoredTop sz="94620" autoAdjust="0"/>
  </p:normalViewPr>
  <p:slideViewPr>
    <p:cSldViewPr>
      <p:cViewPr>
        <p:scale>
          <a:sx n="80" d="100"/>
          <a:sy n="80" d="100"/>
        </p:scale>
        <p:origin x="-1373" y="-658"/>
      </p:cViewPr>
      <p:guideLst>
        <p:guide orient="horz" pos="1585"/>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83" d="100"/>
          <a:sy n="83" d="100"/>
        </p:scale>
        <p:origin x="-3240" y="-90"/>
      </p:cViewPr>
      <p:guideLst>
        <p:guide orient="horz" pos="2817"/>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slide" Target="slides/slide44.xml"/><Relationship Id="rId63" Type="http://schemas.openxmlformats.org/officeDocument/2006/relationships/slide" Target="slides/slide52.xml"/><Relationship Id="rId68"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slide" Target="slides/slide47.xml"/><Relationship Id="rId66" Type="http://schemas.openxmlformats.org/officeDocument/2006/relationships/slide" Target="slides/slide55.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slide" Target="slides/slide46.xml"/><Relationship Id="rId61" Type="http://schemas.openxmlformats.org/officeDocument/2006/relationships/slide" Target="slides/slide50.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slide" Target="slides/slide49.xml"/><Relationship Id="rId65" Type="http://schemas.openxmlformats.org/officeDocument/2006/relationships/slide" Target="slides/slide54.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slide" Target="slides/slide45.xml"/><Relationship Id="rId64" Type="http://schemas.openxmlformats.org/officeDocument/2006/relationships/slide" Target="slides/slide53.xml"/><Relationship Id="rId69"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0.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slide" Target="slides/slide48.xml"/><Relationship Id="rId67" Type="http://schemas.openxmlformats.org/officeDocument/2006/relationships/notesMaster" Target="notesMasters/notesMaster1.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slide" Target="slides/slide43.xml"/><Relationship Id="rId62" Type="http://schemas.openxmlformats.org/officeDocument/2006/relationships/slide" Target="slides/slide51.xml"/><Relationship Id="rId7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1">
  <dgm:title val=""/>
  <dgm:desc val=""/>
  <dgm:catLst>
    <dgm:cat type="accent3" pri="11100"/>
  </dgm:catLst>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1">
  <dgm:title val=""/>
  <dgm:desc val=""/>
  <dgm:catLst>
    <dgm:cat type="accent4" pri="11100"/>
  </dgm:catLst>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1">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3">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4">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E5281908-99D1-4468-BD3E-072A16B9A358}" type="doc">
      <dgm:prSet loTypeId="urn:microsoft.com/office/officeart/2005/8/layout/venn3" loCatId="relationship" qsTypeId="urn:microsoft.com/office/officeart/2005/8/quickstyle/3d3" qsCatId="3D" csTypeId="urn:microsoft.com/office/officeart/2005/8/colors/accent1_2" csCatId="accent1" phldr="1"/>
      <dgm:spPr/>
      <dgm:t>
        <a:bodyPr/>
        <a:lstStyle/>
        <a:p>
          <a:endParaRPr lang="zh-CN" altLang="en-US"/>
        </a:p>
      </dgm:t>
    </dgm:pt>
    <dgm:pt modelId="{8AB4B289-7FE2-481C-A87F-747528D48B3D}">
      <dgm:prSet phldrT="[文本]" custT="1"/>
      <dgm:spPr/>
      <dgm:t>
        <a:bodyPr/>
        <a:lstStyle/>
        <a:p>
          <a:r>
            <a:rPr lang="zh-CN" altLang="en-US" sz="2400" dirty="0" smtClean="0">
              <a:latin typeface="微软雅黑" pitchFamily="34" charset="-122"/>
              <a:ea typeface="微软雅黑" pitchFamily="34" charset="-122"/>
            </a:rPr>
            <a:t>学校</a:t>
          </a:r>
          <a:endParaRPr lang="zh-CN" altLang="en-US" sz="2400" dirty="0">
            <a:latin typeface="微软雅黑" pitchFamily="34" charset="-122"/>
            <a:ea typeface="微软雅黑" pitchFamily="34" charset="-122"/>
          </a:endParaRPr>
        </a:p>
      </dgm:t>
    </dgm:pt>
    <dgm:pt modelId="{627D946A-2493-47A6-A8C4-259A24046D66}" type="parTrans" cxnId="{60A99E6F-0CBF-47D5-9D9D-01654AABB29A}">
      <dgm:prSet/>
      <dgm:spPr/>
      <dgm:t>
        <a:bodyPr/>
        <a:lstStyle/>
        <a:p>
          <a:endParaRPr lang="zh-CN" altLang="en-US" sz="2400">
            <a:latin typeface="微软雅黑" pitchFamily="34" charset="-122"/>
            <a:ea typeface="微软雅黑" pitchFamily="34" charset="-122"/>
          </a:endParaRPr>
        </a:p>
      </dgm:t>
    </dgm:pt>
    <dgm:pt modelId="{B417F07D-9B57-47A7-AAA2-C2F7DC0B6077}" type="sibTrans" cxnId="{60A99E6F-0CBF-47D5-9D9D-01654AABB29A}">
      <dgm:prSet/>
      <dgm:spPr/>
      <dgm:t>
        <a:bodyPr/>
        <a:lstStyle/>
        <a:p>
          <a:endParaRPr lang="zh-CN" altLang="en-US" sz="2400">
            <a:latin typeface="微软雅黑" pitchFamily="34" charset="-122"/>
            <a:ea typeface="微软雅黑" pitchFamily="34" charset="-122"/>
          </a:endParaRPr>
        </a:p>
      </dgm:t>
    </dgm:pt>
    <dgm:pt modelId="{ED17B60E-A233-4FEC-B52A-5D16BA634A5E}">
      <dgm:prSet phldrT="[文本]" custT="1"/>
      <dgm:spPr/>
      <dgm:t>
        <a:bodyPr/>
        <a:lstStyle/>
        <a:p>
          <a:r>
            <a:rPr lang="zh-CN" altLang="en-US" sz="2400" dirty="0" smtClean="0">
              <a:latin typeface="微软雅黑" pitchFamily="34" charset="-122"/>
              <a:ea typeface="微软雅黑" pitchFamily="34" charset="-122"/>
            </a:rPr>
            <a:t>教师</a:t>
          </a:r>
          <a:endParaRPr lang="zh-CN" altLang="en-US" sz="2400" dirty="0">
            <a:latin typeface="微软雅黑" pitchFamily="34" charset="-122"/>
            <a:ea typeface="微软雅黑" pitchFamily="34" charset="-122"/>
          </a:endParaRPr>
        </a:p>
      </dgm:t>
    </dgm:pt>
    <dgm:pt modelId="{827E8585-C1F8-4980-A382-B1924C213F44}" type="parTrans" cxnId="{73A23462-8D4B-4D52-9C31-9D03C67B934A}">
      <dgm:prSet/>
      <dgm:spPr/>
      <dgm:t>
        <a:bodyPr/>
        <a:lstStyle/>
        <a:p>
          <a:endParaRPr lang="zh-CN" altLang="en-US" sz="2400">
            <a:latin typeface="微软雅黑" pitchFamily="34" charset="-122"/>
            <a:ea typeface="微软雅黑" pitchFamily="34" charset="-122"/>
          </a:endParaRPr>
        </a:p>
      </dgm:t>
    </dgm:pt>
    <dgm:pt modelId="{B5D63FF5-8DFA-46B8-97F3-0E4C9E763070}" type="sibTrans" cxnId="{73A23462-8D4B-4D52-9C31-9D03C67B934A}">
      <dgm:prSet/>
      <dgm:spPr/>
      <dgm:t>
        <a:bodyPr/>
        <a:lstStyle/>
        <a:p>
          <a:endParaRPr lang="zh-CN" altLang="en-US" sz="2400">
            <a:latin typeface="微软雅黑" pitchFamily="34" charset="-122"/>
            <a:ea typeface="微软雅黑" pitchFamily="34" charset="-122"/>
          </a:endParaRPr>
        </a:p>
      </dgm:t>
    </dgm:pt>
    <dgm:pt modelId="{9D39C3C3-95A6-4147-AB15-A2D061E78A90}">
      <dgm:prSet phldrT="[文本]" custT="1"/>
      <dgm:spPr/>
      <dgm:t>
        <a:bodyPr/>
        <a:lstStyle/>
        <a:p>
          <a:r>
            <a:rPr lang="zh-CN" altLang="en-US" sz="2400" dirty="0" smtClean="0">
              <a:latin typeface="微软雅黑" pitchFamily="34" charset="-122"/>
              <a:ea typeface="微软雅黑" pitchFamily="34" charset="-122"/>
            </a:rPr>
            <a:t>学生</a:t>
          </a:r>
          <a:endParaRPr lang="zh-CN" altLang="en-US" sz="2400" dirty="0">
            <a:latin typeface="微软雅黑" pitchFamily="34" charset="-122"/>
            <a:ea typeface="微软雅黑" pitchFamily="34" charset="-122"/>
          </a:endParaRPr>
        </a:p>
      </dgm:t>
    </dgm:pt>
    <dgm:pt modelId="{25E1BDFE-6A73-4A95-A823-14B18D7A4342}" type="parTrans" cxnId="{82DAB5D4-0B0E-40A7-AC36-68814304B7E2}">
      <dgm:prSet/>
      <dgm:spPr/>
      <dgm:t>
        <a:bodyPr/>
        <a:lstStyle/>
        <a:p>
          <a:endParaRPr lang="zh-CN" altLang="en-US" sz="2400">
            <a:latin typeface="微软雅黑" pitchFamily="34" charset="-122"/>
            <a:ea typeface="微软雅黑" pitchFamily="34" charset="-122"/>
          </a:endParaRPr>
        </a:p>
      </dgm:t>
    </dgm:pt>
    <dgm:pt modelId="{B9F2BF54-1925-4ABE-8798-2393BAA683DF}" type="sibTrans" cxnId="{82DAB5D4-0B0E-40A7-AC36-68814304B7E2}">
      <dgm:prSet/>
      <dgm:spPr/>
      <dgm:t>
        <a:bodyPr/>
        <a:lstStyle/>
        <a:p>
          <a:endParaRPr lang="zh-CN" altLang="en-US" sz="2400">
            <a:latin typeface="微软雅黑" pitchFamily="34" charset="-122"/>
            <a:ea typeface="微软雅黑" pitchFamily="34" charset="-122"/>
          </a:endParaRPr>
        </a:p>
      </dgm:t>
    </dgm:pt>
    <dgm:pt modelId="{35CCEF9E-FFC5-4F8B-B503-8F7B7BF510E5}">
      <dgm:prSet phldrT="[文本]" custT="1"/>
      <dgm:spPr/>
      <dgm:t>
        <a:bodyPr/>
        <a:lstStyle/>
        <a:p>
          <a:r>
            <a:rPr lang="zh-CN" altLang="en-US" sz="2400" dirty="0" smtClean="0">
              <a:latin typeface="微软雅黑" pitchFamily="34" charset="-122"/>
              <a:ea typeface="微软雅黑" pitchFamily="34" charset="-122"/>
            </a:rPr>
            <a:t>企业</a:t>
          </a:r>
          <a:endParaRPr lang="zh-CN" altLang="en-US" sz="2400" dirty="0">
            <a:latin typeface="微软雅黑" pitchFamily="34" charset="-122"/>
            <a:ea typeface="微软雅黑" pitchFamily="34" charset="-122"/>
          </a:endParaRPr>
        </a:p>
      </dgm:t>
    </dgm:pt>
    <dgm:pt modelId="{A796E896-D71B-4938-BD93-1540A70555CD}" type="parTrans" cxnId="{0B1EB64F-EBA2-4195-AC3E-66AE15B51BE7}">
      <dgm:prSet/>
      <dgm:spPr/>
      <dgm:t>
        <a:bodyPr/>
        <a:lstStyle/>
        <a:p>
          <a:endParaRPr lang="zh-CN" altLang="en-US" sz="2400">
            <a:latin typeface="微软雅黑" pitchFamily="34" charset="-122"/>
            <a:ea typeface="微软雅黑" pitchFamily="34" charset="-122"/>
          </a:endParaRPr>
        </a:p>
      </dgm:t>
    </dgm:pt>
    <dgm:pt modelId="{F5644080-72A9-4E57-995A-3C148D839100}" type="sibTrans" cxnId="{0B1EB64F-EBA2-4195-AC3E-66AE15B51BE7}">
      <dgm:prSet/>
      <dgm:spPr/>
      <dgm:t>
        <a:bodyPr/>
        <a:lstStyle/>
        <a:p>
          <a:endParaRPr lang="zh-CN" altLang="en-US" sz="2400">
            <a:latin typeface="微软雅黑" pitchFamily="34" charset="-122"/>
            <a:ea typeface="微软雅黑" pitchFamily="34" charset="-122"/>
          </a:endParaRPr>
        </a:p>
      </dgm:t>
    </dgm:pt>
    <dgm:pt modelId="{AA90877B-8F32-4BC5-B903-8F2CFCEA9E69}" type="pres">
      <dgm:prSet presAssocID="{E5281908-99D1-4468-BD3E-072A16B9A358}" presName="Name0" presStyleCnt="0">
        <dgm:presLayoutVars>
          <dgm:dir/>
          <dgm:resizeHandles val="exact"/>
        </dgm:presLayoutVars>
      </dgm:prSet>
      <dgm:spPr/>
      <dgm:t>
        <a:bodyPr/>
        <a:lstStyle/>
        <a:p>
          <a:endParaRPr lang="zh-CN" altLang="en-US"/>
        </a:p>
      </dgm:t>
    </dgm:pt>
    <dgm:pt modelId="{FA854B15-3FE2-49D7-A380-B366ECA1F81F}" type="pres">
      <dgm:prSet presAssocID="{8AB4B289-7FE2-481C-A87F-747528D48B3D}" presName="Name5" presStyleLbl="vennNode1" presStyleIdx="0" presStyleCnt="4" custScaleX="224428">
        <dgm:presLayoutVars>
          <dgm:bulletEnabled val="1"/>
        </dgm:presLayoutVars>
      </dgm:prSet>
      <dgm:spPr/>
      <dgm:t>
        <a:bodyPr/>
        <a:lstStyle/>
        <a:p>
          <a:endParaRPr lang="zh-CN" altLang="en-US"/>
        </a:p>
      </dgm:t>
    </dgm:pt>
    <dgm:pt modelId="{789A54ED-73F0-4E44-9B12-FE29A6F4E876}" type="pres">
      <dgm:prSet presAssocID="{B417F07D-9B57-47A7-AAA2-C2F7DC0B6077}" presName="space" presStyleCnt="0"/>
      <dgm:spPr/>
    </dgm:pt>
    <dgm:pt modelId="{713BB69F-7726-4DB5-8CDA-D29C3EB20D85}" type="pres">
      <dgm:prSet presAssocID="{ED17B60E-A233-4FEC-B52A-5D16BA634A5E}" presName="Name5" presStyleLbl="vennNode1" presStyleIdx="1" presStyleCnt="4" custScaleX="146806">
        <dgm:presLayoutVars>
          <dgm:bulletEnabled val="1"/>
        </dgm:presLayoutVars>
      </dgm:prSet>
      <dgm:spPr/>
      <dgm:t>
        <a:bodyPr/>
        <a:lstStyle/>
        <a:p>
          <a:endParaRPr lang="zh-CN" altLang="en-US"/>
        </a:p>
      </dgm:t>
    </dgm:pt>
    <dgm:pt modelId="{38D1F82B-ADED-4DD1-895F-8731C69CA2DD}" type="pres">
      <dgm:prSet presAssocID="{B5D63FF5-8DFA-46B8-97F3-0E4C9E763070}" presName="space" presStyleCnt="0"/>
      <dgm:spPr/>
    </dgm:pt>
    <dgm:pt modelId="{C1FBD596-D6CB-49AF-AC59-47FBF7F6B04A}" type="pres">
      <dgm:prSet presAssocID="{9D39C3C3-95A6-4147-AB15-A2D061E78A90}" presName="Name5" presStyleLbl="vennNode1" presStyleIdx="2" presStyleCnt="4" custScaleX="158556">
        <dgm:presLayoutVars>
          <dgm:bulletEnabled val="1"/>
        </dgm:presLayoutVars>
      </dgm:prSet>
      <dgm:spPr/>
      <dgm:t>
        <a:bodyPr/>
        <a:lstStyle/>
        <a:p>
          <a:endParaRPr lang="zh-CN" altLang="en-US"/>
        </a:p>
      </dgm:t>
    </dgm:pt>
    <dgm:pt modelId="{03A2830D-D7BA-46ED-8A6B-39C74150F0C9}" type="pres">
      <dgm:prSet presAssocID="{B9F2BF54-1925-4ABE-8798-2393BAA683DF}" presName="space" presStyleCnt="0"/>
      <dgm:spPr/>
    </dgm:pt>
    <dgm:pt modelId="{6D5C97F7-D2D5-41EC-A81A-6DAF707A740A}" type="pres">
      <dgm:prSet presAssocID="{35CCEF9E-FFC5-4F8B-B503-8F7B7BF510E5}" presName="Name5" presStyleLbl="vennNode1" presStyleIdx="3" presStyleCnt="4" custScaleX="231409">
        <dgm:presLayoutVars>
          <dgm:bulletEnabled val="1"/>
        </dgm:presLayoutVars>
      </dgm:prSet>
      <dgm:spPr/>
      <dgm:t>
        <a:bodyPr/>
        <a:lstStyle/>
        <a:p>
          <a:endParaRPr lang="zh-CN" altLang="en-US"/>
        </a:p>
      </dgm:t>
    </dgm:pt>
  </dgm:ptLst>
  <dgm:cxnLst>
    <dgm:cxn modelId="{D5CC312B-900E-48EE-907E-2F49D9654DF3}" type="presOf" srcId="{ED17B60E-A233-4FEC-B52A-5D16BA634A5E}" destId="{713BB69F-7726-4DB5-8CDA-D29C3EB20D85}" srcOrd="0" destOrd="0" presId="urn:microsoft.com/office/officeart/2005/8/layout/venn3"/>
    <dgm:cxn modelId="{60A99E6F-0CBF-47D5-9D9D-01654AABB29A}" srcId="{E5281908-99D1-4468-BD3E-072A16B9A358}" destId="{8AB4B289-7FE2-481C-A87F-747528D48B3D}" srcOrd="0" destOrd="0" parTransId="{627D946A-2493-47A6-A8C4-259A24046D66}" sibTransId="{B417F07D-9B57-47A7-AAA2-C2F7DC0B6077}"/>
    <dgm:cxn modelId="{719DB4DF-89B4-4820-A593-2974A7623F34}" type="presOf" srcId="{E5281908-99D1-4468-BD3E-072A16B9A358}" destId="{AA90877B-8F32-4BC5-B903-8F2CFCEA9E69}" srcOrd="0" destOrd="0" presId="urn:microsoft.com/office/officeart/2005/8/layout/venn3"/>
    <dgm:cxn modelId="{F32ECD92-BDBC-4385-BCC9-B03F13930603}" type="presOf" srcId="{9D39C3C3-95A6-4147-AB15-A2D061E78A90}" destId="{C1FBD596-D6CB-49AF-AC59-47FBF7F6B04A}" srcOrd="0" destOrd="0" presId="urn:microsoft.com/office/officeart/2005/8/layout/venn3"/>
    <dgm:cxn modelId="{73A23462-8D4B-4D52-9C31-9D03C67B934A}" srcId="{E5281908-99D1-4468-BD3E-072A16B9A358}" destId="{ED17B60E-A233-4FEC-B52A-5D16BA634A5E}" srcOrd="1" destOrd="0" parTransId="{827E8585-C1F8-4980-A382-B1924C213F44}" sibTransId="{B5D63FF5-8DFA-46B8-97F3-0E4C9E763070}"/>
    <dgm:cxn modelId="{E8368B70-FBA2-474A-B782-A4E76AACA1F4}" type="presOf" srcId="{8AB4B289-7FE2-481C-A87F-747528D48B3D}" destId="{FA854B15-3FE2-49D7-A380-B366ECA1F81F}" srcOrd="0" destOrd="0" presId="urn:microsoft.com/office/officeart/2005/8/layout/venn3"/>
    <dgm:cxn modelId="{788E3E1A-7B56-41E6-A0A1-5B485A2CEE1C}" type="presOf" srcId="{35CCEF9E-FFC5-4F8B-B503-8F7B7BF510E5}" destId="{6D5C97F7-D2D5-41EC-A81A-6DAF707A740A}" srcOrd="0" destOrd="0" presId="urn:microsoft.com/office/officeart/2005/8/layout/venn3"/>
    <dgm:cxn modelId="{82DAB5D4-0B0E-40A7-AC36-68814304B7E2}" srcId="{E5281908-99D1-4468-BD3E-072A16B9A358}" destId="{9D39C3C3-95A6-4147-AB15-A2D061E78A90}" srcOrd="2" destOrd="0" parTransId="{25E1BDFE-6A73-4A95-A823-14B18D7A4342}" sibTransId="{B9F2BF54-1925-4ABE-8798-2393BAA683DF}"/>
    <dgm:cxn modelId="{0B1EB64F-EBA2-4195-AC3E-66AE15B51BE7}" srcId="{E5281908-99D1-4468-BD3E-072A16B9A358}" destId="{35CCEF9E-FFC5-4F8B-B503-8F7B7BF510E5}" srcOrd="3" destOrd="0" parTransId="{A796E896-D71B-4938-BD93-1540A70555CD}" sibTransId="{F5644080-72A9-4E57-995A-3C148D839100}"/>
    <dgm:cxn modelId="{F0319757-9023-4B4A-8C12-2D88F03F33E1}" type="presParOf" srcId="{AA90877B-8F32-4BC5-B903-8F2CFCEA9E69}" destId="{FA854B15-3FE2-49D7-A380-B366ECA1F81F}" srcOrd="0" destOrd="0" presId="urn:microsoft.com/office/officeart/2005/8/layout/venn3"/>
    <dgm:cxn modelId="{E1F9DF16-ED70-46D2-B237-63556E250EE2}" type="presParOf" srcId="{AA90877B-8F32-4BC5-B903-8F2CFCEA9E69}" destId="{789A54ED-73F0-4E44-9B12-FE29A6F4E876}" srcOrd="1" destOrd="0" presId="urn:microsoft.com/office/officeart/2005/8/layout/venn3"/>
    <dgm:cxn modelId="{336E38F2-217E-4980-885B-DA650980C482}" type="presParOf" srcId="{AA90877B-8F32-4BC5-B903-8F2CFCEA9E69}" destId="{713BB69F-7726-4DB5-8CDA-D29C3EB20D85}" srcOrd="2" destOrd="0" presId="urn:microsoft.com/office/officeart/2005/8/layout/venn3"/>
    <dgm:cxn modelId="{B84850D8-0EAE-46E9-8CCB-74437817EE09}" type="presParOf" srcId="{AA90877B-8F32-4BC5-B903-8F2CFCEA9E69}" destId="{38D1F82B-ADED-4DD1-895F-8731C69CA2DD}" srcOrd="3" destOrd="0" presId="urn:microsoft.com/office/officeart/2005/8/layout/venn3"/>
    <dgm:cxn modelId="{08E42868-676F-46BB-B732-0E0245262FF6}" type="presParOf" srcId="{AA90877B-8F32-4BC5-B903-8F2CFCEA9E69}" destId="{C1FBD596-D6CB-49AF-AC59-47FBF7F6B04A}" srcOrd="4" destOrd="0" presId="urn:microsoft.com/office/officeart/2005/8/layout/venn3"/>
    <dgm:cxn modelId="{21B0E9A0-A249-49C3-A395-EC0FE996A7CB}" type="presParOf" srcId="{AA90877B-8F32-4BC5-B903-8F2CFCEA9E69}" destId="{03A2830D-D7BA-46ED-8A6B-39C74150F0C9}" srcOrd="5" destOrd="0" presId="urn:microsoft.com/office/officeart/2005/8/layout/venn3"/>
    <dgm:cxn modelId="{646E1B2B-8A7D-4E3B-B16B-0EF209C2B7C2}" type="presParOf" srcId="{AA90877B-8F32-4BC5-B903-8F2CFCEA9E69}" destId="{6D5C97F7-D2D5-41EC-A81A-6DAF707A740A}" srcOrd="6" destOrd="0" presId="urn:microsoft.com/office/officeart/2005/8/layout/venn3"/>
  </dgm:cxnLst>
  <dgm:bg/>
  <dgm:whole/>
</dgm:dataModel>
</file>

<file path=ppt/diagrams/data2.xml><?xml version="1.0" encoding="utf-8"?>
<dgm:dataModel xmlns:dgm="http://schemas.openxmlformats.org/drawingml/2006/diagram" xmlns:a="http://schemas.openxmlformats.org/drawingml/2006/main">
  <dgm:ptLst>
    <dgm:pt modelId="{8EB1D179-D23D-41D4-AEEF-E4B9FEB06903}" type="doc">
      <dgm:prSet loTypeId="urn:microsoft.com/office/officeart/2005/8/layout/process1" loCatId="process" qsTypeId="urn:microsoft.com/office/officeart/2005/8/quickstyle/simple2#1" qsCatId="simple" csTypeId="urn:microsoft.com/office/officeart/2005/8/colors/accent3_1#1" csCatId="accent1" phldr="0"/>
      <dgm:spPr/>
    </dgm:pt>
    <dgm:pt modelId="{306C1603-2CC0-47DA-94C8-74BE854D6190}">
      <dgm:prSet phldr="0" custT="1"/>
      <dgm:spPr/>
      <dgm:t>
        <a:bodyPr vert="horz" wrap="square"/>
        <a:lstStyle>
          <a:lvl1pPr algn="ctr">
            <a:defRPr sz="3600"/>
          </a:lvl1pPr>
          <a:lvl2pPr marL="285750" indent="-285750" algn="ctr">
            <a:defRPr sz="2800"/>
          </a:lvl2pPr>
          <a:lvl3pPr marL="571500" indent="-285750" algn="ctr">
            <a:defRPr sz="2800"/>
          </a:lvl3pPr>
          <a:lvl4pPr marL="857250" indent="-285750" algn="ctr">
            <a:defRPr sz="2800"/>
          </a:lvl4pPr>
          <a:lvl5pPr marL="1143000" indent="-285750" algn="ctr">
            <a:defRPr sz="2800"/>
          </a:lvl5pPr>
          <a:lvl6pPr marL="1428750" indent="-285750" algn="ctr">
            <a:defRPr sz="2800"/>
          </a:lvl6pPr>
          <a:lvl7pPr marL="1714500" indent="-285750" algn="ctr">
            <a:defRPr sz="2800"/>
          </a:lvl7pPr>
          <a:lvl8pPr marL="2000250" indent="-285750" algn="ctr">
            <a:defRPr sz="2800"/>
          </a:lvl8pPr>
          <a:lvl9pPr marL="2286000" indent="-285750" algn="ctr">
            <a:defRPr sz="2800"/>
          </a:lvl9pPr>
        </a:lstStyle>
        <a:p>
          <a:pPr>
            <a:lnSpc>
              <a:spcPct val="100000"/>
            </a:lnSpc>
            <a:spcBef>
              <a:spcPct val="0"/>
            </a:spcBef>
            <a:spcAft>
              <a:spcPct val="35000"/>
            </a:spcAft>
          </a:pPr>
          <a:r>
            <a:rPr lang="zh-CN" altLang="en-US" sz="2400" b="1" dirty="0">
              <a:latin typeface="微软雅黑" panose="020B0503020204020204" pitchFamily="34" charset="-122"/>
              <a:ea typeface="微软雅黑" panose="020B0503020204020204" pitchFamily="34" charset="-122"/>
            </a:rPr>
            <a:t>课程</a:t>
          </a:r>
        </a:p>
      </dgm:t>
    </dgm:pt>
    <dgm:pt modelId="{91B49AFD-E623-4A09-BE43-635109B094F3}" type="sibTrans" cxnId="{5BA99DC8-E010-4D9D-ADCE-2DBF7175337D}">
      <dgm:prSet/>
      <dgm:spPr/>
      <dgm:t>
        <a:bodyPr/>
        <a:lstStyle/>
        <a:p>
          <a:endParaRPr lang="zh-CN" altLang="en-US" sz="1200"/>
        </a:p>
      </dgm:t>
    </dgm:pt>
    <dgm:pt modelId="{44EA8970-558A-48A9-8B63-01D99B771BC3}" type="parTrans" cxnId="{5BA99DC8-E010-4D9D-ADCE-2DBF7175337D}">
      <dgm:prSet/>
      <dgm:spPr/>
      <dgm:t>
        <a:bodyPr/>
        <a:lstStyle/>
        <a:p>
          <a:endParaRPr lang="zh-CN" altLang="en-US" sz="1200"/>
        </a:p>
      </dgm:t>
    </dgm:pt>
    <dgm:pt modelId="{37B86CFA-59B5-46FA-8A6B-9FB187CE14DF}">
      <dgm:prSet phldrT="[文本]" phldr="0" custT="1"/>
      <dgm:spPr/>
      <dgm:t>
        <a:bodyPr vert="horz" wrap="square"/>
        <a:lstStyle>
          <a:lvl1pPr algn="ctr">
            <a:defRPr sz="3600"/>
          </a:lvl1pPr>
          <a:lvl2pPr marL="285750" indent="-285750" algn="ctr">
            <a:defRPr sz="2800"/>
          </a:lvl2pPr>
          <a:lvl3pPr marL="571500" indent="-285750" algn="ctr">
            <a:defRPr sz="2800"/>
          </a:lvl3pPr>
          <a:lvl4pPr marL="857250" indent="-285750" algn="ctr">
            <a:defRPr sz="2800"/>
          </a:lvl4pPr>
          <a:lvl5pPr marL="1143000" indent="-285750" algn="ctr">
            <a:defRPr sz="2800"/>
          </a:lvl5pPr>
          <a:lvl6pPr marL="1428750" indent="-285750" algn="ctr">
            <a:defRPr sz="2800"/>
          </a:lvl6pPr>
          <a:lvl7pPr marL="1714500" indent="-285750" algn="ctr">
            <a:defRPr sz="2800"/>
          </a:lvl7pPr>
          <a:lvl8pPr marL="2000250" indent="-285750" algn="ctr">
            <a:defRPr sz="2800"/>
          </a:lvl8pPr>
          <a:lvl9pPr marL="2286000" indent="-285750" algn="ctr">
            <a:defRPr sz="2800"/>
          </a:lvl9pPr>
        </a:lstStyle>
        <a:p>
          <a:pPr>
            <a:lnSpc>
              <a:spcPct val="100000"/>
            </a:lnSpc>
            <a:spcBef>
              <a:spcPct val="0"/>
            </a:spcBef>
            <a:spcAft>
              <a:spcPct val="35000"/>
            </a:spcAft>
          </a:pPr>
          <a:r>
            <a:rPr lang="zh-CN" altLang="en-US" sz="2400" b="1" dirty="0">
              <a:latin typeface="微软雅黑" panose="020B0503020204020204" pitchFamily="34" charset="-122"/>
              <a:ea typeface="微软雅黑" panose="020B0503020204020204" pitchFamily="34" charset="-122"/>
            </a:rPr>
            <a:t>能力</a:t>
          </a:r>
        </a:p>
      </dgm:t>
    </dgm:pt>
    <dgm:pt modelId="{18EFF3C3-47F9-402B-A3F3-E9310EA281B4}" type="sibTrans" cxnId="{9B29D36F-0AAC-4B25-A4D8-8C72C3C941EB}">
      <dgm:prSet custT="1"/>
      <dgm:spPr/>
      <dgm:t>
        <a:bodyPr/>
        <a:lstStyle/>
        <a:p>
          <a:endParaRPr lang="zh-CN" altLang="en-US" sz="1100"/>
        </a:p>
      </dgm:t>
    </dgm:pt>
    <dgm:pt modelId="{9DABF4F3-A9E6-40B1-A863-AC9409CC14BB}" type="parTrans" cxnId="{9B29D36F-0AAC-4B25-A4D8-8C72C3C941EB}">
      <dgm:prSet/>
      <dgm:spPr/>
      <dgm:t>
        <a:bodyPr/>
        <a:lstStyle/>
        <a:p>
          <a:endParaRPr lang="zh-CN" altLang="en-US" sz="1200"/>
        </a:p>
      </dgm:t>
    </dgm:pt>
    <dgm:pt modelId="{2E2F4D3A-969C-4DB2-9FA9-5C4A40369351}">
      <dgm:prSet phldrT="[文本]" phldr="0" custT="1"/>
      <dgm:spPr/>
      <dgm:t>
        <a:bodyPr vert="horz" wrap="square"/>
        <a:lstStyle>
          <a:lvl1pPr algn="ctr">
            <a:defRPr sz="3600"/>
          </a:lvl1pPr>
          <a:lvl2pPr marL="285750" indent="-285750" algn="ctr">
            <a:defRPr sz="2800"/>
          </a:lvl2pPr>
          <a:lvl3pPr marL="571500" indent="-285750" algn="ctr">
            <a:defRPr sz="2800"/>
          </a:lvl3pPr>
          <a:lvl4pPr marL="857250" indent="-285750" algn="ctr">
            <a:defRPr sz="2800"/>
          </a:lvl4pPr>
          <a:lvl5pPr marL="1143000" indent="-285750" algn="ctr">
            <a:defRPr sz="2800"/>
          </a:lvl5pPr>
          <a:lvl6pPr marL="1428750" indent="-285750" algn="ctr">
            <a:defRPr sz="2800"/>
          </a:lvl6pPr>
          <a:lvl7pPr marL="1714500" indent="-285750" algn="ctr">
            <a:defRPr sz="2800"/>
          </a:lvl7pPr>
          <a:lvl8pPr marL="2000250" indent="-285750" algn="ctr">
            <a:defRPr sz="2800"/>
          </a:lvl8pPr>
          <a:lvl9pPr marL="2286000" indent="-285750" algn="ctr">
            <a:defRPr sz="2800"/>
          </a:lvl9pPr>
        </a:lstStyle>
        <a:p>
          <a:pPr>
            <a:lnSpc>
              <a:spcPct val="100000"/>
            </a:lnSpc>
            <a:spcBef>
              <a:spcPct val="0"/>
            </a:spcBef>
            <a:spcAft>
              <a:spcPct val="35000"/>
            </a:spcAft>
          </a:pPr>
          <a:r>
            <a:rPr lang="zh-CN" altLang="en-US" sz="2400" b="1" dirty="0">
              <a:latin typeface="微软雅黑" panose="020B0503020204020204" pitchFamily="34" charset="-122"/>
              <a:ea typeface="微软雅黑" panose="020B0503020204020204" pitchFamily="34" charset="-122"/>
            </a:rPr>
            <a:t>岗位</a:t>
          </a:r>
        </a:p>
      </dgm:t>
    </dgm:pt>
    <dgm:pt modelId="{EC1AFF77-9232-4EEB-95CB-85CEAB3B1FC0}" type="sibTrans" cxnId="{6A055385-2516-4532-9618-6B46312C1955}">
      <dgm:prSet custT="1"/>
      <dgm:spPr/>
      <dgm:t>
        <a:bodyPr/>
        <a:lstStyle/>
        <a:p>
          <a:endParaRPr lang="zh-CN" altLang="en-US" sz="1100"/>
        </a:p>
      </dgm:t>
    </dgm:pt>
    <dgm:pt modelId="{1E934BFE-4D40-486C-8784-F698A10C4CF5}" type="parTrans" cxnId="{6A055385-2516-4532-9618-6B46312C1955}">
      <dgm:prSet/>
      <dgm:spPr/>
      <dgm:t>
        <a:bodyPr/>
        <a:lstStyle/>
        <a:p>
          <a:endParaRPr lang="zh-CN" altLang="en-US" sz="1200"/>
        </a:p>
      </dgm:t>
    </dgm:pt>
    <dgm:pt modelId="{3F25DA44-7F3E-4C17-A40B-7F663FDBEA65}">
      <dgm:prSet phldrT="[文本]" phldr="0" custT="1"/>
      <dgm:spPr/>
      <dgm:t>
        <a:bodyPr vert="horz" wrap="square"/>
        <a:lstStyle>
          <a:lvl1pPr algn="ctr">
            <a:defRPr sz="3600"/>
          </a:lvl1pPr>
          <a:lvl2pPr marL="285750" indent="-285750" algn="ctr">
            <a:defRPr sz="2800"/>
          </a:lvl2pPr>
          <a:lvl3pPr marL="571500" indent="-285750" algn="ctr">
            <a:defRPr sz="2800"/>
          </a:lvl3pPr>
          <a:lvl4pPr marL="857250" indent="-285750" algn="ctr">
            <a:defRPr sz="2800"/>
          </a:lvl4pPr>
          <a:lvl5pPr marL="1143000" indent="-285750" algn="ctr">
            <a:defRPr sz="2800"/>
          </a:lvl5pPr>
          <a:lvl6pPr marL="1428750" indent="-285750" algn="ctr">
            <a:defRPr sz="2800"/>
          </a:lvl6pPr>
          <a:lvl7pPr marL="1714500" indent="-285750" algn="ctr">
            <a:defRPr sz="2800"/>
          </a:lvl7pPr>
          <a:lvl8pPr marL="2000250" indent="-285750" algn="ctr">
            <a:defRPr sz="2800"/>
          </a:lvl8pPr>
          <a:lvl9pPr marL="2286000" indent="-285750" algn="ctr">
            <a:defRPr sz="2800"/>
          </a:lvl9pPr>
        </a:lstStyle>
        <a:p>
          <a:pPr>
            <a:lnSpc>
              <a:spcPct val="100000"/>
            </a:lnSpc>
            <a:spcBef>
              <a:spcPct val="0"/>
            </a:spcBef>
            <a:spcAft>
              <a:spcPct val="35000"/>
            </a:spcAft>
          </a:pPr>
          <a:r>
            <a:rPr lang="zh-CN" altLang="en-US" sz="2400" b="1" dirty="0">
              <a:latin typeface="微软雅黑" panose="020B0503020204020204" pitchFamily="34" charset="-122"/>
              <a:ea typeface="微软雅黑" panose="020B0503020204020204" pitchFamily="34" charset="-122"/>
            </a:rPr>
            <a:t>特征</a:t>
          </a:r>
        </a:p>
      </dgm:t>
    </dgm:pt>
    <dgm:pt modelId="{8EC5AF5E-9C9F-410A-A755-A3EA5186F948}" type="sibTrans" cxnId="{DE0AA7B8-13F9-4F79-B65A-D680D0FE7493}">
      <dgm:prSet custT="1"/>
      <dgm:spPr/>
      <dgm:t>
        <a:bodyPr/>
        <a:lstStyle/>
        <a:p>
          <a:endParaRPr lang="zh-CN" altLang="en-US" sz="1100"/>
        </a:p>
      </dgm:t>
    </dgm:pt>
    <dgm:pt modelId="{EE9066D1-3403-4469-8E8C-0D40A82430F2}" type="parTrans" cxnId="{DE0AA7B8-13F9-4F79-B65A-D680D0FE7493}">
      <dgm:prSet/>
      <dgm:spPr/>
      <dgm:t>
        <a:bodyPr/>
        <a:lstStyle/>
        <a:p>
          <a:endParaRPr lang="zh-CN" altLang="en-US" sz="1200"/>
        </a:p>
      </dgm:t>
    </dgm:pt>
    <dgm:pt modelId="{BF708676-7EFC-4C81-9D3A-3E677EAC1C7B}" type="pres">
      <dgm:prSet presAssocID="{8EB1D179-D23D-41D4-AEEF-E4B9FEB06903}" presName="Name0" presStyleCnt="0">
        <dgm:presLayoutVars>
          <dgm:dir/>
          <dgm:resizeHandles val="exact"/>
        </dgm:presLayoutVars>
      </dgm:prSet>
      <dgm:spPr/>
    </dgm:pt>
    <dgm:pt modelId="{111DEAC9-5D4C-4A6A-A44E-082A26F60596}" type="pres">
      <dgm:prSet presAssocID="{3F25DA44-7F3E-4C17-A40B-7F663FDBEA65}" presName="node" presStyleLbl="node1" presStyleIdx="0" presStyleCnt="4">
        <dgm:presLayoutVars>
          <dgm:bulletEnabled val="1"/>
        </dgm:presLayoutVars>
      </dgm:prSet>
      <dgm:spPr/>
      <dgm:t>
        <a:bodyPr/>
        <a:lstStyle/>
        <a:p>
          <a:endParaRPr lang="zh-CN" altLang="en-US"/>
        </a:p>
      </dgm:t>
    </dgm:pt>
    <dgm:pt modelId="{8A5CF0CE-3323-464D-9C63-05C1BDB053F5}" type="pres">
      <dgm:prSet presAssocID="{8EC5AF5E-9C9F-410A-A755-A3EA5186F948}" presName="sibTrans" presStyleLbl="sibTrans2D1" presStyleIdx="0" presStyleCnt="3"/>
      <dgm:spPr/>
      <dgm:t>
        <a:bodyPr/>
        <a:lstStyle/>
        <a:p>
          <a:endParaRPr lang="zh-CN" altLang="en-US"/>
        </a:p>
      </dgm:t>
    </dgm:pt>
    <dgm:pt modelId="{5FA465F6-7607-499F-BFB2-52F4E071FB67}" type="pres">
      <dgm:prSet presAssocID="{8EC5AF5E-9C9F-410A-A755-A3EA5186F948}" presName="connectorText" presStyleLbl="sibTrans2D1" presStyleIdx="0" presStyleCnt="3"/>
      <dgm:spPr/>
      <dgm:t>
        <a:bodyPr/>
        <a:lstStyle/>
        <a:p>
          <a:endParaRPr lang="zh-CN" altLang="en-US"/>
        </a:p>
      </dgm:t>
    </dgm:pt>
    <dgm:pt modelId="{552FB8E7-A5FB-4CC3-94C3-CE0BDF19F9F1}" type="pres">
      <dgm:prSet presAssocID="{2E2F4D3A-969C-4DB2-9FA9-5C4A40369351}" presName="node" presStyleLbl="node1" presStyleIdx="1" presStyleCnt="4">
        <dgm:presLayoutVars>
          <dgm:bulletEnabled val="1"/>
        </dgm:presLayoutVars>
      </dgm:prSet>
      <dgm:spPr/>
      <dgm:t>
        <a:bodyPr/>
        <a:lstStyle/>
        <a:p>
          <a:endParaRPr lang="zh-CN" altLang="en-US"/>
        </a:p>
      </dgm:t>
    </dgm:pt>
    <dgm:pt modelId="{353C3794-50AA-4D44-83C9-CE28317C3317}" type="pres">
      <dgm:prSet presAssocID="{EC1AFF77-9232-4EEB-95CB-85CEAB3B1FC0}" presName="sibTrans" presStyleLbl="sibTrans2D1" presStyleIdx="1" presStyleCnt="3"/>
      <dgm:spPr/>
      <dgm:t>
        <a:bodyPr/>
        <a:lstStyle/>
        <a:p>
          <a:endParaRPr lang="zh-CN" altLang="en-US"/>
        </a:p>
      </dgm:t>
    </dgm:pt>
    <dgm:pt modelId="{5AFF040D-0639-4120-9E39-DA822CF9F321}" type="pres">
      <dgm:prSet presAssocID="{EC1AFF77-9232-4EEB-95CB-85CEAB3B1FC0}" presName="connectorText" presStyleLbl="sibTrans2D1" presStyleIdx="1" presStyleCnt="3"/>
      <dgm:spPr/>
      <dgm:t>
        <a:bodyPr/>
        <a:lstStyle/>
        <a:p>
          <a:endParaRPr lang="zh-CN" altLang="en-US"/>
        </a:p>
      </dgm:t>
    </dgm:pt>
    <dgm:pt modelId="{A1E15D63-E1FF-4A28-A04F-A2B65927BC31}" type="pres">
      <dgm:prSet presAssocID="{37B86CFA-59B5-46FA-8A6B-9FB187CE14DF}" presName="node" presStyleLbl="node1" presStyleIdx="2" presStyleCnt="4">
        <dgm:presLayoutVars>
          <dgm:bulletEnabled val="1"/>
        </dgm:presLayoutVars>
      </dgm:prSet>
      <dgm:spPr/>
      <dgm:t>
        <a:bodyPr/>
        <a:lstStyle/>
        <a:p>
          <a:endParaRPr lang="zh-CN" altLang="en-US"/>
        </a:p>
      </dgm:t>
    </dgm:pt>
    <dgm:pt modelId="{4415E49C-4023-42D9-9361-0669D7DFD537}" type="pres">
      <dgm:prSet presAssocID="{18EFF3C3-47F9-402B-A3F3-E9310EA281B4}" presName="sibTrans" presStyleLbl="sibTrans2D1" presStyleIdx="2" presStyleCnt="3"/>
      <dgm:spPr/>
      <dgm:t>
        <a:bodyPr/>
        <a:lstStyle/>
        <a:p>
          <a:endParaRPr lang="zh-CN" altLang="en-US"/>
        </a:p>
      </dgm:t>
    </dgm:pt>
    <dgm:pt modelId="{7E48AC6F-D8F0-4C2B-9E73-7412ECA8FAF6}" type="pres">
      <dgm:prSet presAssocID="{18EFF3C3-47F9-402B-A3F3-E9310EA281B4}" presName="connectorText" presStyleLbl="sibTrans2D1" presStyleIdx="2" presStyleCnt="3"/>
      <dgm:spPr/>
      <dgm:t>
        <a:bodyPr/>
        <a:lstStyle/>
        <a:p>
          <a:endParaRPr lang="zh-CN" altLang="en-US"/>
        </a:p>
      </dgm:t>
    </dgm:pt>
    <dgm:pt modelId="{5669B8D1-7565-4AAA-9336-9B6A8139074D}" type="pres">
      <dgm:prSet presAssocID="{306C1603-2CC0-47DA-94C8-74BE854D6190}" presName="node" presStyleLbl="node1" presStyleIdx="3" presStyleCnt="4">
        <dgm:presLayoutVars>
          <dgm:bulletEnabled val="1"/>
        </dgm:presLayoutVars>
      </dgm:prSet>
      <dgm:spPr/>
      <dgm:t>
        <a:bodyPr/>
        <a:lstStyle/>
        <a:p>
          <a:endParaRPr lang="zh-CN" altLang="en-US"/>
        </a:p>
      </dgm:t>
    </dgm:pt>
  </dgm:ptLst>
  <dgm:cxnLst>
    <dgm:cxn modelId="{6A055385-2516-4532-9618-6B46312C1955}" srcId="{8EB1D179-D23D-41D4-AEEF-E4B9FEB06903}" destId="{2E2F4D3A-969C-4DB2-9FA9-5C4A40369351}" srcOrd="1" destOrd="0" parTransId="{1E934BFE-4D40-486C-8784-F698A10C4CF5}" sibTransId="{EC1AFF77-9232-4EEB-95CB-85CEAB3B1FC0}"/>
    <dgm:cxn modelId="{2FACD0E5-9F3B-407E-B553-6CFF8EAC72ED}" type="presOf" srcId="{2E2F4D3A-969C-4DB2-9FA9-5C4A40369351}" destId="{552FB8E7-A5FB-4CC3-94C3-CE0BDF19F9F1}" srcOrd="0" destOrd="0" presId="urn:microsoft.com/office/officeart/2005/8/layout/process1"/>
    <dgm:cxn modelId="{DE0AA7B8-13F9-4F79-B65A-D680D0FE7493}" srcId="{8EB1D179-D23D-41D4-AEEF-E4B9FEB06903}" destId="{3F25DA44-7F3E-4C17-A40B-7F663FDBEA65}" srcOrd="0" destOrd="0" parTransId="{EE9066D1-3403-4469-8E8C-0D40A82430F2}" sibTransId="{8EC5AF5E-9C9F-410A-A755-A3EA5186F948}"/>
    <dgm:cxn modelId="{BEDE8346-6A6F-4FFC-85D2-7B154D78981C}" type="presOf" srcId="{8EC5AF5E-9C9F-410A-A755-A3EA5186F948}" destId="{8A5CF0CE-3323-464D-9C63-05C1BDB053F5}" srcOrd="0" destOrd="0" presId="urn:microsoft.com/office/officeart/2005/8/layout/process1"/>
    <dgm:cxn modelId="{8F0DC852-DC89-418E-9BCE-33FDF4D2B464}" type="presOf" srcId="{306C1603-2CC0-47DA-94C8-74BE854D6190}" destId="{5669B8D1-7565-4AAA-9336-9B6A8139074D}" srcOrd="0" destOrd="0" presId="urn:microsoft.com/office/officeart/2005/8/layout/process1"/>
    <dgm:cxn modelId="{8D3CC0FA-66C7-46D3-A2D6-CFA4EB705FA2}" type="presOf" srcId="{8EB1D179-D23D-41D4-AEEF-E4B9FEB06903}" destId="{BF708676-7EFC-4C81-9D3A-3E677EAC1C7B}" srcOrd="0" destOrd="0" presId="urn:microsoft.com/office/officeart/2005/8/layout/process1"/>
    <dgm:cxn modelId="{630F6097-D58B-4637-8AC5-542C8896B143}" type="presOf" srcId="{37B86CFA-59B5-46FA-8A6B-9FB187CE14DF}" destId="{A1E15D63-E1FF-4A28-A04F-A2B65927BC31}" srcOrd="0" destOrd="0" presId="urn:microsoft.com/office/officeart/2005/8/layout/process1"/>
    <dgm:cxn modelId="{5EFFCBD8-21C0-47A3-A3D5-1AC139DFE247}" type="presOf" srcId="{18EFF3C3-47F9-402B-A3F3-E9310EA281B4}" destId="{4415E49C-4023-42D9-9361-0669D7DFD537}" srcOrd="0" destOrd="0" presId="urn:microsoft.com/office/officeart/2005/8/layout/process1"/>
    <dgm:cxn modelId="{2316D812-5903-4B39-B135-0B1E969C9FA1}" type="presOf" srcId="{EC1AFF77-9232-4EEB-95CB-85CEAB3B1FC0}" destId="{353C3794-50AA-4D44-83C9-CE28317C3317}" srcOrd="0" destOrd="0" presId="urn:microsoft.com/office/officeart/2005/8/layout/process1"/>
    <dgm:cxn modelId="{E3B8AD79-5D02-483D-A27F-047D399C0BC1}" type="presOf" srcId="{18EFF3C3-47F9-402B-A3F3-E9310EA281B4}" destId="{7E48AC6F-D8F0-4C2B-9E73-7412ECA8FAF6}" srcOrd="1" destOrd="0" presId="urn:microsoft.com/office/officeart/2005/8/layout/process1"/>
    <dgm:cxn modelId="{861F0326-2D55-40D4-A410-BA72967320C5}" type="presOf" srcId="{EC1AFF77-9232-4EEB-95CB-85CEAB3B1FC0}" destId="{5AFF040D-0639-4120-9E39-DA822CF9F321}" srcOrd="1" destOrd="0" presId="urn:microsoft.com/office/officeart/2005/8/layout/process1"/>
    <dgm:cxn modelId="{C7169E9A-AA29-40A8-9F2D-06C11B4D9771}" type="presOf" srcId="{3F25DA44-7F3E-4C17-A40B-7F663FDBEA65}" destId="{111DEAC9-5D4C-4A6A-A44E-082A26F60596}" srcOrd="0" destOrd="0" presId="urn:microsoft.com/office/officeart/2005/8/layout/process1"/>
    <dgm:cxn modelId="{9B29D36F-0AAC-4B25-A4D8-8C72C3C941EB}" srcId="{8EB1D179-D23D-41D4-AEEF-E4B9FEB06903}" destId="{37B86CFA-59B5-46FA-8A6B-9FB187CE14DF}" srcOrd="2" destOrd="0" parTransId="{9DABF4F3-A9E6-40B1-A863-AC9409CC14BB}" sibTransId="{18EFF3C3-47F9-402B-A3F3-E9310EA281B4}"/>
    <dgm:cxn modelId="{5BA99DC8-E010-4D9D-ADCE-2DBF7175337D}" srcId="{8EB1D179-D23D-41D4-AEEF-E4B9FEB06903}" destId="{306C1603-2CC0-47DA-94C8-74BE854D6190}" srcOrd="3" destOrd="0" parTransId="{44EA8970-558A-48A9-8B63-01D99B771BC3}" sibTransId="{91B49AFD-E623-4A09-BE43-635109B094F3}"/>
    <dgm:cxn modelId="{10DCAF63-45CC-4088-8306-9496CA032506}" type="presOf" srcId="{8EC5AF5E-9C9F-410A-A755-A3EA5186F948}" destId="{5FA465F6-7607-499F-BFB2-52F4E071FB67}" srcOrd="1" destOrd="0" presId="urn:microsoft.com/office/officeart/2005/8/layout/process1"/>
    <dgm:cxn modelId="{5AE13568-78C6-452B-9564-A9D614488BCD}" type="presParOf" srcId="{BF708676-7EFC-4C81-9D3A-3E677EAC1C7B}" destId="{111DEAC9-5D4C-4A6A-A44E-082A26F60596}" srcOrd="0" destOrd="0" presId="urn:microsoft.com/office/officeart/2005/8/layout/process1"/>
    <dgm:cxn modelId="{D634BB61-FF47-4CE9-B83B-93DB54293D0A}" type="presParOf" srcId="{BF708676-7EFC-4C81-9D3A-3E677EAC1C7B}" destId="{8A5CF0CE-3323-464D-9C63-05C1BDB053F5}" srcOrd="1" destOrd="0" presId="urn:microsoft.com/office/officeart/2005/8/layout/process1"/>
    <dgm:cxn modelId="{19418C82-3A7D-4C5D-815D-31499995A3A6}" type="presParOf" srcId="{8A5CF0CE-3323-464D-9C63-05C1BDB053F5}" destId="{5FA465F6-7607-499F-BFB2-52F4E071FB67}" srcOrd="0" destOrd="0" presId="urn:microsoft.com/office/officeart/2005/8/layout/process1"/>
    <dgm:cxn modelId="{6FAAFEB8-FB97-426F-BA6A-2FDF8254AADE}" type="presParOf" srcId="{BF708676-7EFC-4C81-9D3A-3E677EAC1C7B}" destId="{552FB8E7-A5FB-4CC3-94C3-CE0BDF19F9F1}" srcOrd="2" destOrd="0" presId="urn:microsoft.com/office/officeart/2005/8/layout/process1"/>
    <dgm:cxn modelId="{23B94237-A727-4193-B4FC-4B5FA093D40E}" type="presParOf" srcId="{BF708676-7EFC-4C81-9D3A-3E677EAC1C7B}" destId="{353C3794-50AA-4D44-83C9-CE28317C3317}" srcOrd="3" destOrd="0" presId="urn:microsoft.com/office/officeart/2005/8/layout/process1"/>
    <dgm:cxn modelId="{9237A426-DFE6-4E76-9784-A70B32EB9E32}" type="presParOf" srcId="{353C3794-50AA-4D44-83C9-CE28317C3317}" destId="{5AFF040D-0639-4120-9E39-DA822CF9F321}" srcOrd="0" destOrd="0" presId="urn:microsoft.com/office/officeart/2005/8/layout/process1"/>
    <dgm:cxn modelId="{EF985B5C-BCAC-4558-9F4C-F2F8D4562CEB}" type="presParOf" srcId="{BF708676-7EFC-4C81-9D3A-3E677EAC1C7B}" destId="{A1E15D63-E1FF-4A28-A04F-A2B65927BC31}" srcOrd="4" destOrd="0" presId="urn:microsoft.com/office/officeart/2005/8/layout/process1"/>
    <dgm:cxn modelId="{B7F8767C-D059-4C1F-8890-487859E158D1}" type="presParOf" srcId="{BF708676-7EFC-4C81-9D3A-3E677EAC1C7B}" destId="{4415E49C-4023-42D9-9361-0669D7DFD537}" srcOrd="5" destOrd="0" presId="urn:microsoft.com/office/officeart/2005/8/layout/process1"/>
    <dgm:cxn modelId="{77FD7551-31F3-4A32-8776-233CD61AA716}" type="presParOf" srcId="{4415E49C-4023-42D9-9361-0669D7DFD537}" destId="{7E48AC6F-D8F0-4C2B-9E73-7412ECA8FAF6}" srcOrd="0" destOrd="0" presId="urn:microsoft.com/office/officeart/2005/8/layout/process1"/>
    <dgm:cxn modelId="{11669326-998F-4D37-B587-C5295234B138}" type="presParOf" srcId="{BF708676-7EFC-4C81-9D3A-3E677EAC1C7B}" destId="{5669B8D1-7565-4AAA-9336-9B6A8139074D}" srcOrd="6" destOrd="0" presId="urn:microsoft.com/office/officeart/2005/8/layout/process1"/>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84AEC9-8743-4731-803B-4709EE8BA2F8}" type="doc">
      <dgm:prSet loTypeId="urn:microsoft.com/office/officeart/2005/8/layout/pyramid1#1" loCatId="pyramid" qsTypeId="urn:microsoft.com/office/officeart/2005/8/quickstyle/simple1#1" qsCatId="simple" csTypeId="urn:microsoft.com/office/officeart/2005/8/colors/accent4_1#1" csCatId="accent4" phldr="1"/>
      <dgm:spPr/>
    </dgm:pt>
    <dgm:pt modelId="{D5CDABF9-9836-4617-8E79-45BA29BEB3F9}">
      <dgm:prSet phldrT="[文本]" custT="1"/>
      <dgm:spPr/>
      <dgm:t>
        <a:bodyPr/>
        <a:lstStyle/>
        <a:p>
          <a:r>
            <a:rPr lang="zh-CN" altLang="en-US" sz="1800" b="1" dirty="0" smtClean="0">
              <a:latin typeface="微软雅黑" pitchFamily="34" charset="-122"/>
              <a:ea typeface="微软雅黑" pitchFamily="34" charset="-122"/>
            </a:rPr>
            <a:t>创造</a:t>
          </a:r>
          <a:endParaRPr lang="zh-CN" altLang="en-US" sz="1800" b="1" dirty="0">
            <a:latin typeface="微软雅黑" pitchFamily="34" charset="-122"/>
            <a:ea typeface="微软雅黑" pitchFamily="34" charset="-122"/>
          </a:endParaRPr>
        </a:p>
      </dgm:t>
    </dgm:pt>
    <dgm:pt modelId="{3F5070DF-CE99-4197-9C1F-03149F519499}" type="parTrans" cxnId="{46D2A683-DA7C-424D-9559-B03D9C7CCAF4}">
      <dgm:prSet/>
      <dgm:spPr/>
      <dgm:t>
        <a:bodyPr/>
        <a:lstStyle/>
        <a:p>
          <a:endParaRPr lang="zh-CN" altLang="en-US" sz="1600" b="1">
            <a:latin typeface="微软雅黑" pitchFamily="34" charset="-122"/>
            <a:ea typeface="微软雅黑" pitchFamily="34" charset="-122"/>
          </a:endParaRPr>
        </a:p>
      </dgm:t>
    </dgm:pt>
    <dgm:pt modelId="{A01F3ECC-E2B9-4634-8916-181601AAAB47}" type="sibTrans" cxnId="{46D2A683-DA7C-424D-9559-B03D9C7CCAF4}">
      <dgm:prSet/>
      <dgm:spPr/>
      <dgm:t>
        <a:bodyPr/>
        <a:lstStyle/>
        <a:p>
          <a:endParaRPr lang="zh-CN" altLang="en-US" sz="1600" b="1">
            <a:latin typeface="微软雅黑" pitchFamily="34" charset="-122"/>
            <a:ea typeface="微软雅黑" pitchFamily="34" charset="-122"/>
          </a:endParaRPr>
        </a:p>
      </dgm:t>
    </dgm:pt>
    <dgm:pt modelId="{5A2C7DBF-7062-4035-9549-B1399AF06162}">
      <dgm:prSet phldrT="[文本]" custT="1"/>
      <dgm:spPr/>
      <dgm:t>
        <a:bodyPr/>
        <a:lstStyle/>
        <a:p>
          <a:r>
            <a:rPr lang="zh-CN" altLang="en-US" sz="2000" b="1" dirty="0" smtClean="0">
              <a:latin typeface="微软雅黑" pitchFamily="34" charset="-122"/>
              <a:ea typeface="微软雅黑" pitchFamily="34" charset="-122"/>
            </a:rPr>
            <a:t>评价</a:t>
          </a:r>
          <a:endParaRPr lang="zh-CN" altLang="en-US" sz="2000" b="1" dirty="0">
            <a:latin typeface="微软雅黑" pitchFamily="34" charset="-122"/>
            <a:ea typeface="微软雅黑" pitchFamily="34" charset="-122"/>
          </a:endParaRPr>
        </a:p>
      </dgm:t>
    </dgm:pt>
    <dgm:pt modelId="{B22C760D-E47E-43A6-A876-AF695F6780F2}" type="parTrans" cxnId="{74A6D6D2-EB97-4229-90D6-ACA7A1BDDEB8}">
      <dgm:prSet/>
      <dgm:spPr/>
      <dgm:t>
        <a:bodyPr/>
        <a:lstStyle/>
        <a:p>
          <a:endParaRPr lang="zh-CN" altLang="en-US" sz="1600" b="1">
            <a:latin typeface="微软雅黑" pitchFamily="34" charset="-122"/>
            <a:ea typeface="微软雅黑" pitchFamily="34" charset="-122"/>
          </a:endParaRPr>
        </a:p>
      </dgm:t>
    </dgm:pt>
    <dgm:pt modelId="{EE490066-CCA7-48AA-B89C-DE79A3EBAAEC}" type="sibTrans" cxnId="{74A6D6D2-EB97-4229-90D6-ACA7A1BDDEB8}">
      <dgm:prSet/>
      <dgm:spPr/>
      <dgm:t>
        <a:bodyPr/>
        <a:lstStyle/>
        <a:p>
          <a:endParaRPr lang="zh-CN" altLang="en-US" sz="1600" b="1">
            <a:latin typeface="微软雅黑" pitchFamily="34" charset="-122"/>
            <a:ea typeface="微软雅黑" pitchFamily="34" charset="-122"/>
          </a:endParaRPr>
        </a:p>
      </dgm:t>
    </dgm:pt>
    <dgm:pt modelId="{5880CDF2-6B92-437F-BBBA-BDEED2C0013E}">
      <dgm:prSet phldrT="[文本]" custT="1"/>
      <dgm:spPr/>
      <dgm:t>
        <a:bodyPr/>
        <a:lstStyle/>
        <a:p>
          <a:r>
            <a:rPr lang="zh-CN" altLang="en-US" sz="2000" b="1" dirty="0" smtClean="0">
              <a:latin typeface="微软雅黑" pitchFamily="34" charset="-122"/>
              <a:ea typeface="微软雅黑" pitchFamily="34" charset="-122"/>
            </a:rPr>
            <a:t>分析</a:t>
          </a:r>
          <a:endParaRPr lang="zh-CN" altLang="en-US" sz="2000" b="1" dirty="0">
            <a:latin typeface="微软雅黑" pitchFamily="34" charset="-122"/>
            <a:ea typeface="微软雅黑" pitchFamily="34" charset="-122"/>
          </a:endParaRPr>
        </a:p>
      </dgm:t>
    </dgm:pt>
    <dgm:pt modelId="{6A1FEB0E-CC78-447B-9FED-766E2436EE7D}" type="parTrans" cxnId="{DEFA7DF9-5BCF-48F3-9AA2-D699841EC9FB}">
      <dgm:prSet/>
      <dgm:spPr/>
      <dgm:t>
        <a:bodyPr/>
        <a:lstStyle/>
        <a:p>
          <a:endParaRPr lang="zh-CN" altLang="en-US" sz="1600" b="1">
            <a:latin typeface="微软雅黑" pitchFamily="34" charset="-122"/>
            <a:ea typeface="微软雅黑" pitchFamily="34" charset="-122"/>
          </a:endParaRPr>
        </a:p>
      </dgm:t>
    </dgm:pt>
    <dgm:pt modelId="{0CF0E57E-2019-44CD-B1C1-4DB0C06BAA39}" type="sibTrans" cxnId="{DEFA7DF9-5BCF-48F3-9AA2-D699841EC9FB}">
      <dgm:prSet/>
      <dgm:spPr/>
      <dgm:t>
        <a:bodyPr/>
        <a:lstStyle/>
        <a:p>
          <a:endParaRPr lang="zh-CN" altLang="en-US" sz="1600" b="1">
            <a:latin typeface="微软雅黑" pitchFamily="34" charset="-122"/>
            <a:ea typeface="微软雅黑" pitchFamily="34" charset="-122"/>
          </a:endParaRPr>
        </a:p>
      </dgm:t>
    </dgm:pt>
    <dgm:pt modelId="{D9BEB481-4E54-4B17-B80C-D67223285F75}">
      <dgm:prSet phldrT="[文本]" custT="1"/>
      <dgm:spPr/>
      <dgm:t>
        <a:bodyPr/>
        <a:lstStyle/>
        <a:p>
          <a:r>
            <a:rPr lang="zh-CN" altLang="en-US" sz="2000" b="1" dirty="0" smtClean="0">
              <a:latin typeface="微软雅黑" pitchFamily="34" charset="-122"/>
              <a:ea typeface="微软雅黑" pitchFamily="34" charset="-122"/>
            </a:rPr>
            <a:t>应用</a:t>
          </a:r>
          <a:endParaRPr lang="zh-CN" altLang="en-US" sz="2000" b="1" dirty="0">
            <a:latin typeface="微软雅黑" pitchFamily="34" charset="-122"/>
            <a:ea typeface="微软雅黑" pitchFamily="34" charset="-122"/>
          </a:endParaRPr>
        </a:p>
      </dgm:t>
    </dgm:pt>
    <dgm:pt modelId="{9F77B842-9282-499C-AD80-40014B4270DC}" type="parTrans" cxnId="{5345E535-B13A-47E9-87BD-4208B06AF51E}">
      <dgm:prSet/>
      <dgm:spPr/>
      <dgm:t>
        <a:bodyPr/>
        <a:lstStyle/>
        <a:p>
          <a:endParaRPr lang="zh-CN" altLang="en-US" sz="1600" b="1">
            <a:latin typeface="微软雅黑" pitchFamily="34" charset="-122"/>
            <a:ea typeface="微软雅黑" pitchFamily="34" charset="-122"/>
          </a:endParaRPr>
        </a:p>
      </dgm:t>
    </dgm:pt>
    <dgm:pt modelId="{E3CB2537-9D76-4A17-A8F0-8C07C7125193}" type="sibTrans" cxnId="{5345E535-B13A-47E9-87BD-4208B06AF51E}">
      <dgm:prSet/>
      <dgm:spPr/>
      <dgm:t>
        <a:bodyPr/>
        <a:lstStyle/>
        <a:p>
          <a:endParaRPr lang="zh-CN" altLang="en-US" sz="1600" b="1">
            <a:latin typeface="微软雅黑" pitchFamily="34" charset="-122"/>
            <a:ea typeface="微软雅黑" pitchFamily="34" charset="-122"/>
          </a:endParaRPr>
        </a:p>
      </dgm:t>
    </dgm:pt>
    <dgm:pt modelId="{D3CF65F3-8294-4AC1-94CE-31A05FB3FE27}">
      <dgm:prSet phldrT="[文本]" custT="1"/>
      <dgm:spPr/>
      <dgm:t>
        <a:bodyPr/>
        <a:lstStyle/>
        <a:p>
          <a:r>
            <a:rPr lang="zh-CN" altLang="en-US" sz="2000" b="1" dirty="0" smtClean="0">
              <a:latin typeface="微软雅黑" pitchFamily="34" charset="-122"/>
              <a:ea typeface="微软雅黑" pitchFamily="34" charset="-122"/>
            </a:rPr>
            <a:t>理解</a:t>
          </a:r>
          <a:endParaRPr lang="zh-CN" altLang="en-US" sz="2000" b="1" dirty="0">
            <a:latin typeface="微软雅黑" pitchFamily="34" charset="-122"/>
            <a:ea typeface="微软雅黑" pitchFamily="34" charset="-122"/>
          </a:endParaRPr>
        </a:p>
      </dgm:t>
    </dgm:pt>
    <dgm:pt modelId="{151C84C7-5B0B-473B-9D2E-BDBF4B9615D6}" type="parTrans" cxnId="{0C97F041-B165-41F5-AF51-1FA30862858D}">
      <dgm:prSet/>
      <dgm:spPr/>
      <dgm:t>
        <a:bodyPr/>
        <a:lstStyle/>
        <a:p>
          <a:endParaRPr lang="zh-CN" altLang="en-US" sz="1600" b="1">
            <a:latin typeface="微软雅黑" pitchFamily="34" charset="-122"/>
            <a:ea typeface="微软雅黑" pitchFamily="34" charset="-122"/>
          </a:endParaRPr>
        </a:p>
      </dgm:t>
    </dgm:pt>
    <dgm:pt modelId="{FC4C9E83-771E-42A4-A8B7-6296A43483AF}" type="sibTrans" cxnId="{0C97F041-B165-41F5-AF51-1FA30862858D}">
      <dgm:prSet/>
      <dgm:spPr/>
      <dgm:t>
        <a:bodyPr/>
        <a:lstStyle/>
        <a:p>
          <a:endParaRPr lang="zh-CN" altLang="en-US" sz="1600" b="1">
            <a:latin typeface="微软雅黑" pitchFamily="34" charset="-122"/>
            <a:ea typeface="微软雅黑" pitchFamily="34" charset="-122"/>
          </a:endParaRPr>
        </a:p>
      </dgm:t>
    </dgm:pt>
    <dgm:pt modelId="{0634E3FB-5372-4F37-9E87-85F8DCC34F98}">
      <dgm:prSet phldrT="[文本]" custT="1"/>
      <dgm:spPr/>
      <dgm:t>
        <a:bodyPr/>
        <a:lstStyle/>
        <a:p>
          <a:r>
            <a:rPr lang="zh-CN" altLang="en-US" sz="2000" b="1" dirty="0" smtClean="0">
              <a:solidFill>
                <a:srgbClr val="FF0000"/>
              </a:solidFill>
              <a:latin typeface="微软雅黑" pitchFamily="34" charset="-122"/>
              <a:ea typeface="微软雅黑" pitchFamily="34" charset="-122"/>
            </a:rPr>
            <a:t>知道</a:t>
          </a:r>
          <a:endParaRPr lang="zh-CN" altLang="en-US" sz="2000" b="1" dirty="0">
            <a:solidFill>
              <a:srgbClr val="FF0000"/>
            </a:solidFill>
            <a:latin typeface="微软雅黑" pitchFamily="34" charset="-122"/>
            <a:ea typeface="微软雅黑" pitchFamily="34" charset="-122"/>
          </a:endParaRPr>
        </a:p>
      </dgm:t>
    </dgm:pt>
    <dgm:pt modelId="{DF5E0707-A5FC-49B8-82FE-5D9A06160944}" type="parTrans" cxnId="{256DAEE6-6981-4530-8ED0-F928C5EB4AAC}">
      <dgm:prSet/>
      <dgm:spPr/>
      <dgm:t>
        <a:bodyPr/>
        <a:lstStyle/>
        <a:p>
          <a:endParaRPr lang="zh-CN" altLang="en-US" sz="1600" b="1">
            <a:latin typeface="微软雅黑" pitchFamily="34" charset="-122"/>
            <a:ea typeface="微软雅黑" pitchFamily="34" charset="-122"/>
          </a:endParaRPr>
        </a:p>
      </dgm:t>
    </dgm:pt>
    <dgm:pt modelId="{C15FEA6D-1AE9-4D06-AF0C-3B51359A60A7}" type="sibTrans" cxnId="{256DAEE6-6981-4530-8ED0-F928C5EB4AAC}">
      <dgm:prSet/>
      <dgm:spPr/>
      <dgm:t>
        <a:bodyPr/>
        <a:lstStyle/>
        <a:p>
          <a:endParaRPr lang="zh-CN" altLang="en-US" sz="1600" b="1">
            <a:latin typeface="微软雅黑" pitchFamily="34" charset="-122"/>
            <a:ea typeface="微软雅黑" pitchFamily="34" charset="-122"/>
          </a:endParaRPr>
        </a:p>
      </dgm:t>
    </dgm:pt>
    <dgm:pt modelId="{3C8C33F8-D3F5-4BA2-A89C-B2AA26072C91}" type="pres">
      <dgm:prSet presAssocID="{3984AEC9-8743-4731-803B-4709EE8BA2F8}" presName="Name0" presStyleCnt="0">
        <dgm:presLayoutVars>
          <dgm:dir/>
          <dgm:animLvl val="lvl"/>
          <dgm:resizeHandles val="exact"/>
        </dgm:presLayoutVars>
      </dgm:prSet>
      <dgm:spPr/>
    </dgm:pt>
    <dgm:pt modelId="{DB5A4608-EA72-49DC-8891-B06B2BB73F0E}" type="pres">
      <dgm:prSet presAssocID="{D5CDABF9-9836-4617-8E79-45BA29BEB3F9}" presName="Name8" presStyleCnt="0"/>
      <dgm:spPr/>
    </dgm:pt>
    <dgm:pt modelId="{64189AB0-3656-4E99-97A3-48407DB72074}" type="pres">
      <dgm:prSet presAssocID="{D5CDABF9-9836-4617-8E79-45BA29BEB3F9}" presName="level" presStyleLbl="node1" presStyleIdx="0" presStyleCnt="6">
        <dgm:presLayoutVars>
          <dgm:chMax val="1"/>
          <dgm:bulletEnabled val="1"/>
        </dgm:presLayoutVars>
      </dgm:prSet>
      <dgm:spPr/>
      <dgm:t>
        <a:bodyPr/>
        <a:lstStyle/>
        <a:p>
          <a:endParaRPr lang="zh-CN" altLang="en-US"/>
        </a:p>
      </dgm:t>
    </dgm:pt>
    <dgm:pt modelId="{0DAC0F85-261F-407E-B100-B47297227207}" type="pres">
      <dgm:prSet presAssocID="{D5CDABF9-9836-4617-8E79-45BA29BEB3F9}" presName="levelTx" presStyleLbl="revTx" presStyleIdx="0" presStyleCnt="0">
        <dgm:presLayoutVars>
          <dgm:chMax val="1"/>
          <dgm:bulletEnabled val="1"/>
        </dgm:presLayoutVars>
      </dgm:prSet>
      <dgm:spPr/>
      <dgm:t>
        <a:bodyPr/>
        <a:lstStyle/>
        <a:p>
          <a:endParaRPr lang="zh-CN" altLang="en-US"/>
        </a:p>
      </dgm:t>
    </dgm:pt>
    <dgm:pt modelId="{59454301-D4C7-4AC3-9673-141DF773AC70}" type="pres">
      <dgm:prSet presAssocID="{5A2C7DBF-7062-4035-9549-B1399AF06162}" presName="Name8" presStyleCnt="0"/>
      <dgm:spPr/>
    </dgm:pt>
    <dgm:pt modelId="{3E353206-07BB-4D2A-AC8E-9294B4E519B4}" type="pres">
      <dgm:prSet presAssocID="{5A2C7DBF-7062-4035-9549-B1399AF06162}" presName="level" presStyleLbl="node1" presStyleIdx="1" presStyleCnt="6">
        <dgm:presLayoutVars>
          <dgm:chMax val="1"/>
          <dgm:bulletEnabled val="1"/>
        </dgm:presLayoutVars>
      </dgm:prSet>
      <dgm:spPr/>
      <dgm:t>
        <a:bodyPr/>
        <a:lstStyle/>
        <a:p>
          <a:endParaRPr lang="zh-CN" altLang="en-US"/>
        </a:p>
      </dgm:t>
    </dgm:pt>
    <dgm:pt modelId="{3138E1C6-39AE-4C6C-A3A8-03EB3E7DB386}" type="pres">
      <dgm:prSet presAssocID="{5A2C7DBF-7062-4035-9549-B1399AF06162}" presName="levelTx" presStyleLbl="revTx" presStyleIdx="0" presStyleCnt="0">
        <dgm:presLayoutVars>
          <dgm:chMax val="1"/>
          <dgm:bulletEnabled val="1"/>
        </dgm:presLayoutVars>
      </dgm:prSet>
      <dgm:spPr/>
      <dgm:t>
        <a:bodyPr/>
        <a:lstStyle/>
        <a:p>
          <a:endParaRPr lang="zh-CN" altLang="en-US"/>
        </a:p>
      </dgm:t>
    </dgm:pt>
    <dgm:pt modelId="{25294C2A-F5E8-4B28-BE21-C57A4E1D4079}" type="pres">
      <dgm:prSet presAssocID="{5880CDF2-6B92-437F-BBBA-BDEED2C0013E}" presName="Name8" presStyleCnt="0"/>
      <dgm:spPr/>
    </dgm:pt>
    <dgm:pt modelId="{0D2D6AB1-8044-44A7-B392-77E2BE1D423D}" type="pres">
      <dgm:prSet presAssocID="{5880CDF2-6B92-437F-BBBA-BDEED2C0013E}" presName="level" presStyleLbl="node1" presStyleIdx="2" presStyleCnt="6">
        <dgm:presLayoutVars>
          <dgm:chMax val="1"/>
          <dgm:bulletEnabled val="1"/>
        </dgm:presLayoutVars>
      </dgm:prSet>
      <dgm:spPr/>
      <dgm:t>
        <a:bodyPr/>
        <a:lstStyle/>
        <a:p>
          <a:endParaRPr lang="zh-CN" altLang="en-US"/>
        </a:p>
      </dgm:t>
    </dgm:pt>
    <dgm:pt modelId="{D279092B-760B-463C-8094-75522BB0887C}" type="pres">
      <dgm:prSet presAssocID="{5880CDF2-6B92-437F-BBBA-BDEED2C0013E}" presName="levelTx" presStyleLbl="revTx" presStyleIdx="0" presStyleCnt="0">
        <dgm:presLayoutVars>
          <dgm:chMax val="1"/>
          <dgm:bulletEnabled val="1"/>
        </dgm:presLayoutVars>
      </dgm:prSet>
      <dgm:spPr/>
      <dgm:t>
        <a:bodyPr/>
        <a:lstStyle/>
        <a:p>
          <a:endParaRPr lang="zh-CN" altLang="en-US"/>
        </a:p>
      </dgm:t>
    </dgm:pt>
    <dgm:pt modelId="{63AA8882-3A05-475B-9525-B03DFDB5C7A5}" type="pres">
      <dgm:prSet presAssocID="{D9BEB481-4E54-4B17-B80C-D67223285F75}" presName="Name8" presStyleCnt="0"/>
      <dgm:spPr/>
    </dgm:pt>
    <dgm:pt modelId="{DCCA78DF-BAA6-4FAB-94B1-41BF0E626CD4}" type="pres">
      <dgm:prSet presAssocID="{D9BEB481-4E54-4B17-B80C-D67223285F75}" presName="level" presStyleLbl="node1" presStyleIdx="3" presStyleCnt="6">
        <dgm:presLayoutVars>
          <dgm:chMax val="1"/>
          <dgm:bulletEnabled val="1"/>
        </dgm:presLayoutVars>
      </dgm:prSet>
      <dgm:spPr/>
      <dgm:t>
        <a:bodyPr/>
        <a:lstStyle/>
        <a:p>
          <a:endParaRPr lang="zh-CN" altLang="en-US"/>
        </a:p>
      </dgm:t>
    </dgm:pt>
    <dgm:pt modelId="{FF6632FE-187B-4834-AFEC-71DFDF7B2F85}" type="pres">
      <dgm:prSet presAssocID="{D9BEB481-4E54-4B17-B80C-D67223285F75}" presName="levelTx" presStyleLbl="revTx" presStyleIdx="0" presStyleCnt="0">
        <dgm:presLayoutVars>
          <dgm:chMax val="1"/>
          <dgm:bulletEnabled val="1"/>
        </dgm:presLayoutVars>
      </dgm:prSet>
      <dgm:spPr/>
      <dgm:t>
        <a:bodyPr/>
        <a:lstStyle/>
        <a:p>
          <a:endParaRPr lang="zh-CN" altLang="en-US"/>
        </a:p>
      </dgm:t>
    </dgm:pt>
    <dgm:pt modelId="{005E68B1-FAAE-460F-A56B-CED72F4114C1}" type="pres">
      <dgm:prSet presAssocID="{D3CF65F3-8294-4AC1-94CE-31A05FB3FE27}" presName="Name8" presStyleCnt="0"/>
      <dgm:spPr/>
    </dgm:pt>
    <dgm:pt modelId="{6F36AC52-35ED-47A4-A490-DFA20C4C7378}" type="pres">
      <dgm:prSet presAssocID="{D3CF65F3-8294-4AC1-94CE-31A05FB3FE27}" presName="level" presStyleLbl="node1" presStyleIdx="4" presStyleCnt="6">
        <dgm:presLayoutVars>
          <dgm:chMax val="1"/>
          <dgm:bulletEnabled val="1"/>
        </dgm:presLayoutVars>
      </dgm:prSet>
      <dgm:spPr/>
      <dgm:t>
        <a:bodyPr/>
        <a:lstStyle/>
        <a:p>
          <a:endParaRPr lang="zh-CN" altLang="en-US"/>
        </a:p>
      </dgm:t>
    </dgm:pt>
    <dgm:pt modelId="{6521D0DF-83C9-4CB5-8D3A-976DCE786F93}" type="pres">
      <dgm:prSet presAssocID="{D3CF65F3-8294-4AC1-94CE-31A05FB3FE27}" presName="levelTx" presStyleLbl="revTx" presStyleIdx="0" presStyleCnt="0">
        <dgm:presLayoutVars>
          <dgm:chMax val="1"/>
          <dgm:bulletEnabled val="1"/>
        </dgm:presLayoutVars>
      </dgm:prSet>
      <dgm:spPr/>
      <dgm:t>
        <a:bodyPr/>
        <a:lstStyle/>
        <a:p>
          <a:endParaRPr lang="zh-CN" altLang="en-US"/>
        </a:p>
      </dgm:t>
    </dgm:pt>
    <dgm:pt modelId="{CD654F22-5C67-4D85-8F80-8A2B04D7FF8E}" type="pres">
      <dgm:prSet presAssocID="{0634E3FB-5372-4F37-9E87-85F8DCC34F98}" presName="Name8" presStyleCnt="0"/>
      <dgm:spPr/>
    </dgm:pt>
    <dgm:pt modelId="{B48DC4D0-FFAA-4E5E-A324-84531929DF52}" type="pres">
      <dgm:prSet presAssocID="{0634E3FB-5372-4F37-9E87-85F8DCC34F98}" presName="level" presStyleLbl="node1" presStyleIdx="5" presStyleCnt="6">
        <dgm:presLayoutVars>
          <dgm:chMax val="1"/>
          <dgm:bulletEnabled val="1"/>
        </dgm:presLayoutVars>
      </dgm:prSet>
      <dgm:spPr/>
      <dgm:t>
        <a:bodyPr/>
        <a:lstStyle/>
        <a:p>
          <a:endParaRPr lang="zh-CN" altLang="en-US"/>
        </a:p>
      </dgm:t>
    </dgm:pt>
    <dgm:pt modelId="{F6F384EA-9790-4CCD-B830-8B62027AF15E}" type="pres">
      <dgm:prSet presAssocID="{0634E3FB-5372-4F37-9E87-85F8DCC34F98}" presName="levelTx" presStyleLbl="revTx" presStyleIdx="0" presStyleCnt="0">
        <dgm:presLayoutVars>
          <dgm:chMax val="1"/>
          <dgm:bulletEnabled val="1"/>
        </dgm:presLayoutVars>
      </dgm:prSet>
      <dgm:spPr/>
      <dgm:t>
        <a:bodyPr/>
        <a:lstStyle/>
        <a:p>
          <a:endParaRPr lang="zh-CN" altLang="en-US"/>
        </a:p>
      </dgm:t>
    </dgm:pt>
  </dgm:ptLst>
  <dgm:cxnLst>
    <dgm:cxn modelId="{2D378B8F-B2DB-4482-AC81-E0B11F2DC12E}" type="presOf" srcId="{0634E3FB-5372-4F37-9E87-85F8DCC34F98}" destId="{F6F384EA-9790-4CCD-B830-8B62027AF15E}" srcOrd="1" destOrd="0" presId="urn:microsoft.com/office/officeart/2005/8/layout/pyramid1#1"/>
    <dgm:cxn modelId="{0C97F041-B165-41F5-AF51-1FA30862858D}" srcId="{3984AEC9-8743-4731-803B-4709EE8BA2F8}" destId="{D3CF65F3-8294-4AC1-94CE-31A05FB3FE27}" srcOrd="4" destOrd="0" parTransId="{151C84C7-5B0B-473B-9D2E-BDBF4B9615D6}" sibTransId="{FC4C9E83-771E-42A4-A8B7-6296A43483AF}"/>
    <dgm:cxn modelId="{AF47330B-F30D-4F42-A27A-2201F560291E}" type="presOf" srcId="{5A2C7DBF-7062-4035-9549-B1399AF06162}" destId="{3138E1C6-39AE-4C6C-A3A8-03EB3E7DB386}" srcOrd="1" destOrd="0" presId="urn:microsoft.com/office/officeart/2005/8/layout/pyramid1#1"/>
    <dgm:cxn modelId="{46D2A683-DA7C-424D-9559-B03D9C7CCAF4}" srcId="{3984AEC9-8743-4731-803B-4709EE8BA2F8}" destId="{D5CDABF9-9836-4617-8E79-45BA29BEB3F9}" srcOrd="0" destOrd="0" parTransId="{3F5070DF-CE99-4197-9C1F-03149F519499}" sibTransId="{A01F3ECC-E2B9-4634-8916-181601AAAB47}"/>
    <dgm:cxn modelId="{63BAF1FD-0040-4478-8BCD-1B0C7E6D03D3}" type="presOf" srcId="{D5CDABF9-9836-4617-8E79-45BA29BEB3F9}" destId="{64189AB0-3656-4E99-97A3-48407DB72074}" srcOrd="0" destOrd="0" presId="urn:microsoft.com/office/officeart/2005/8/layout/pyramid1#1"/>
    <dgm:cxn modelId="{256DAEE6-6981-4530-8ED0-F928C5EB4AAC}" srcId="{3984AEC9-8743-4731-803B-4709EE8BA2F8}" destId="{0634E3FB-5372-4F37-9E87-85F8DCC34F98}" srcOrd="5" destOrd="0" parTransId="{DF5E0707-A5FC-49B8-82FE-5D9A06160944}" sibTransId="{C15FEA6D-1AE9-4D06-AF0C-3B51359A60A7}"/>
    <dgm:cxn modelId="{5BD0FAE5-10CB-44EF-9879-D9999395DE99}" type="presOf" srcId="{5880CDF2-6B92-437F-BBBA-BDEED2C0013E}" destId="{D279092B-760B-463C-8094-75522BB0887C}" srcOrd="1" destOrd="0" presId="urn:microsoft.com/office/officeart/2005/8/layout/pyramid1#1"/>
    <dgm:cxn modelId="{6CAAC5E5-3417-4590-91B1-7D30C0D86E81}" type="presOf" srcId="{D9BEB481-4E54-4B17-B80C-D67223285F75}" destId="{DCCA78DF-BAA6-4FAB-94B1-41BF0E626CD4}" srcOrd="0" destOrd="0" presId="urn:microsoft.com/office/officeart/2005/8/layout/pyramid1#1"/>
    <dgm:cxn modelId="{74A6D6D2-EB97-4229-90D6-ACA7A1BDDEB8}" srcId="{3984AEC9-8743-4731-803B-4709EE8BA2F8}" destId="{5A2C7DBF-7062-4035-9549-B1399AF06162}" srcOrd="1" destOrd="0" parTransId="{B22C760D-E47E-43A6-A876-AF695F6780F2}" sibTransId="{EE490066-CCA7-48AA-B89C-DE79A3EBAAEC}"/>
    <dgm:cxn modelId="{EC042595-99CC-46AE-A1CA-61D866DDA843}" type="presOf" srcId="{3984AEC9-8743-4731-803B-4709EE8BA2F8}" destId="{3C8C33F8-D3F5-4BA2-A89C-B2AA26072C91}" srcOrd="0" destOrd="0" presId="urn:microsoft.com/office/officeart/2005/8/layout/pyramid1#1"/>
    <dgm:cxn modelId="{BB7EA767-9394-40BF-885F-6D418CF3225D}" type="presOf" srcId="{0634E3FB-5372-4F37-9E87-85F8DCC34F98}" destId="{B48DC4D0-FFAA-4E5E-A324-84531929DF52}" srcOrd="0" destOrd="0" presId="urn:microsoft.com/office/officeart/2005/8/layout/pyramid1#1"/>
    <dgm:cxn modelId="{6D698327-BE40-401D-A910-3E3274EAC423}" type="presOf" srcId="{D3CF65F3-8294-4AC1-94CE-31A05FB3FE27}" destId="{6F36AC52-35ED-47A4-A490-DFA20C4C7378}" srcOrd="0" destOrd="0" presId="urn:microsoft.com/office/officeart/2005/8/layout/pyramid1#1"/>
    <dgm:cxn modelId="{47C31906-CAD1-4E43-ADAC-E20F00335C39}" type="presOf" srcId="{D3CF65F3-8294-4AC1-94CE-31A05FB3FE27}" destId="{6521D0DF-83C9-4CB5-8D3A-976DCE786F93}" srcOrd="1" destOrd="0" presId="urn:microsoft.com/office/officeart/2005/8/layout/pyramid1#1"/>
    <dgm:cxn modelId="{D2178E52-5D44-492E-A4F3-EE3B1CC26120}" type="presOf" srcId="{5A2C7DBF-7062-4035-9549-B1399AF06162}" destId="{3E353206-07BB-4D2A-AC8E-9294B4E519B4}" srcOrd="0" destOrd="0" presId="urn:microsoft.com/office/officeart/2005/8/layout/pyramid1#1"/>
    <dgm:cxn modelId="{760DD85D-F4A2-4985-8702-AFD276EDAF89}" type="presOf" srcId="{D5CDABF9-9836-4617-8E79-45BA29BEB3F9}" destId="{0DAC0F85-261F-407E-B100-B47297227207}" srcOrd="1" destOrd="0" presId="urn:microsoft.com/office/officeart/2005/8/layout/pyramid1#1"/>
    <dgm:cxn modelId="{D59EC67A-BB3D-4A00-9635-C339D7615114}" type="presOf" srcId="{D9BEB481-4E54-4B17-B80C-D67223285F75}" destId="{FF6632FE-187B-4834-AFEC-71DFDF7B2F85}" srcOrd="1" destOrd="0" presId="urn:microsoft.com/office/officeart/2005/8/layout/pyramid1#1"/>
    <dgm:cxn modelId="{5345E535-B13A-47E9-87BD-4208B06AF51E}" srcId="{3984AEC9-8743-4731-803B-4709EE8BA2F8}" destId="{D9BEB481-4E54-4B17-B80C-D67223285F75}" srcOrd="3" destOrd="0" parTransId="{9F77B842-9282-499C-AD80-40014B4270DC}" sibTransId="{E3CB2537-9D76-4A17-A8F0-8C07C7125193}"/>
    <dgm:cxn modelId="{DEFA7DF9-5BCF-48F3-9AA2-D699841EC9FB}" srcId="{3984AEC9-8743-4731-803B-4709EE8BA2F8}" destId="{5880CDF2-6B92-437F-BBBA-BDEED2C0013E}" srcOrd="2" destOrd="0" parTransId="{6A1FEB0E-CC78-447B-9FED-766E2436EE7D}" sibTransId="{0CF0E57E-2019-44CD-B1C1-4DB0C06BAA39}"/>
    <dgm:cxn modelId="{190D897E-1EBA-4D13-A6C2-EE62DB20EC72}" type="presOf" srcId="{5880CDF2-6B92-437F-BBBA-BDEED2C0013E}" destId="{0D2D6AB1-8044-44A7-B392-77E2BE1D423D}" srcOrd="0" destOrd="0" presId="urn:microsoft.com/office/officeart/2005/8/layout/pyramid1#1"/>
    <dgm:cxn modelId="{6DE96DD3-6F86-40DB-A4E2-4EF1C38296E5}" type="presParOf" srcId="{3C8C33F8-D3F5-4BA2-A89C-B2AA26072C91}" destId="{DB5A4608-EA72-49DC-8891-B06B2BB73F0E}" srcOrd="0" destOrd="0" presId="urn:microsoft.com/office/officeart/2005/8/layout/pyramid1#1"/>
    <dgm:cxn modelId="{3F470638-CDDB-4C89-97C6-766C4D074FB0}" type="presParOf" srcId="{DB5A4608-EA72-49DC-8891-B06B2BB73F0E}" destId="{64189AB0-3656-4E99-97A3-48407DB72074}" srcOrd="0" destOrd="0" presId="urn:microsoft.com/office/officeart/2005/8/layout/pyramid1#1"/>
    <dgm:cxn modelId="{D547453F-DA39-45A1-8B09-4B4330D94846}" type="presParOf" srcId="{DB5A4608-EA72-49DC-8891-B06B2BB73F0E}" destId="{0DAC0F85-261F-407E-B100-B47297227207}" srcOrd="1" destOrd="0" presId="urn:microsoft.com/office/officeart/2005/8/layout/pyramid1#1"/>
    <dgm:cxn modelId="{9383BFA4-442B-470E-93D6-7DCE094596A5}" type="presParOf" srcId="{3C8C33F8-D3F5-4BA2-A89C-B2AA26072C91}" destId="{59454301-D4C7-4AC3-9673-141DF773AC70}" srcOrd="1" destOrd="0" presId="urn:microsoft.com/office/officeart/2005/8/layout/pyramid1#1"/>
    <dgm:cxn modelId="{C1432C3A-3D69-47D9-99A7-F3B33DDFDACD}" type="presParOf" srcId="{59454301-D4C7-4AC3-9673-141DF773AC70}" destId="{3E353206-07BB-4D2A-AC8E-9294B4E519B4}" srcOrd="0" destOrd="0" presId="urn:microsoft.com/office/officeart/2005/8/layout/pyramid1#1"/>
    <dgm:cxn modelId="{97512ADC-0119-41CF-BF24-A4A9E121B9D8}" type="presParOf" srcId="{59454301-D4C7-4AC3-9673-141DF773AC70}" destId="{3138E1C6-39AE-4C6C-A3A8-03EB3E7DB386}" srcOrd="1" destOrd="0" presId="urn:microsoft.com/office/officeart/2005/8/layout/pyramid1#1"/>
    <dgm:cxn modelId="{23029486-565C-450C-9AFC-24B604417363}" type="presParOf" srcId="{3C8C33F8-D3F5-4BA2-A89C-B2AA26072C91}" destId="{25294C2A-F5E8-4B28-BE21-C57A4E1D4079}" srcOrd="2" destOrd="0" presId="urn:microsoft.com/office/officeart/2005/8/layout/pyramid1#1"/>
    <dgm:cxn modelId="{BB4A0DBF-2CB9-4022-BD18-12131F2502BF}" type="presParOf" srcId="{25294C2A-F5E8-4B28-BE21-C57A4E1D4079}" destId="{0D2D6AB1-8044-44A7-B392-77E2BE1D423D}" srcOrd="0" destOrd="0" presId="urn:microsoft.com/office/officeart/2005/8/layout/pyramid1#1"/>
    <dgm:cxn modelId="{33D986BE-C537-4CDD-A8F2-3E84DDF278D5}" type="presParOf" srcId="{25294C2A-F5E8-4B28-BE21-C57A4E1D4079}" destId="{D279092B-760B-463C-8094-75522BB0887C}" srcOrd="1" destOrd="0" presId="urn:microsoft.com/office/officeart/2005/8/layout/pyramid1#1"/>
    <dgm:cxn modelId="{3FDC0107-B952-4135-A7BA-C6995DB1488E}" type="presParOf" srcId="{3C8C33F8-D3F5-4BA2-A89C-B2AA26072C91}" destId="{63AA8882-3A05-475B-9525-B03DFDB5C7A5}" srcOrd="3" destOrd="0" presId="urn:microsoft.com/office/officeart/2005/8/layout/pyramid1#1"/>
    <dgm:cxn modelId="{F9BB90B2-9829-4BB4-A830-147882C96C59}" type="presParOf" srcId="{63AA8882-3A05-475B-9525-B03DFDB5C7A5}" destId="{DCCA78DF-BAA6-4FAB-94B1-41BF0E626CD4}" srcOrd="0" destOrd="0" presId="urn:microsoft.com/office/officeart/2005/8/layout/pyramid1#1"/>
    <dgm:cxn modelId="{8553F8FD-5CA2-474F-809F-6D9793C81897}" type="presParOf" srcId="{63AA8882-3A05-475B-9525-B03DFDB5C7A5}" destId="{FF6632FE-187B-4834-AFEC-71DFDF7B2F85}" srcOrd="1" destOrd="0" presId="urn:microsoft.com/office/officeart/2005/8/layout/pyramid1#1"/>
    <dgm:cxn modelId="{1F965052-D8AC-4922-B825-17DCAA046082}" type="presParOf" srcId="{3C8C33F8-D3F5-4BA2-A89C-B2AA26072C91}" destId="{005E68B1-FAAE-460F-A56B-CED72F4114C1}" srcOrd="4" destOrd="0" presId="urn:microsoft.com/office/officeart/2005/8/layout/pyramid1#1"/>
    <dgm:cxn modelId="{7D4EB8A9-0183-4F49-AF51-B2DE58D0ED1A}" type="presParOf" srcId="{005E68B1-FAAE-460F-A56B-CED72F4114C1}" destId="{6F36AC52-35ED-47A4-A490-DFA20C4C7378}" srcOrd="0" destOrd="0" presId="urn:microsoft.com/office/officeart/2005/8/layout/pyramid1#1"/>
    <dgm:cxn modelId="{159E017D-50E1-45FD-B8CB-36D531BF7016}" type="presParOf" srcId="{005E68B1-FAAE-460F-A56B-CED72F4114C1}" destId="{6521D0DF-83C9-4CB5-8D3A-976DCE786F93}" srcOrd="1" destOrd="0" presId="urn:microsoft.com/office/officeart/2005/8/layout/pyramid1#1"/>
    <dgm:cxn modelId="{DB964FCB-88D5-4D7D-BAAF-5D7EFCF83581}" type="presParOf" srcId="{3C8C33F8-D3F5-4BA2-A89C-B2AA26072C91}" destId="{CD654F22-5C67-4D85-8F80-8A2B04D7FF8E}" srcOrd="5" destOrd="0" presId="urn:microsoft.com/office/officeart/2005/8/layout/pyramid1#1"/>
    <dgm:cxn modelId="{A1824AD5-3961-4E3E-A89B-BABB81BB8168}" type="presParOf" srcId="{CD654F22-5C67-4D85-8F80-8A2B04D7FF8E}" destId="{B48DC4D0-FFAA-4E5E-A324-84531929DF52}" srcOrd="0" destOrd="0" presId="urn:microsoft.com/office/officeart/2005/8/layout/pyramid1#1"/>
    <dgm:cxn modelId="{CDB6C955-49E5-41ED-BC4B-4F7926B6A5B5}" type="presParOf" srcId="{CD654F22-5C67-4D85-8F80-8A2B04D7FF8E}" destId="{F6F384EA-9790-4CCD-B830-8B62027AF15E}" srcOrd="1" destOrd="0" presId="urn:microsoft.com/office/officeart/2005/8/layout/pyramid1#1"/>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68AD26-1E81-4DA0-A55C-B8804EB30C54}" type="doc">
      <dgm:prSet loTypeId="urn:microsoft.com/office/officeart/2005/8/layout/hProcess9" loCatId="process" qsTypeId="urn:microsoft.com/office/officeart/2005/8/quickstyle/simple1" qsCatId="simple" csTypeId="urn:microsoft.com/office/officeart/2005/8/colors/accent2_1" csCatId="accent2" phldr="1"/>
      <dgm:spPr/>
    </dgm:pt>
    <dgm:pt modelId="{8CAEB33D-AD2D-4013-BA03-F6F95286CF17}">
      <dgm:prSet phldrT="[文本]" custT="1"/>
      <dgm:spPr/>
      <dgm:t>
        <a:bodyPr/>
        <a:lstStyle/>
        <a:p>
          <a:r>
            <a:rPr lang="zh-CN" altLang="en-US" sz="1800" b="1" dirty="0" smtClean="0">
              <a:solidFill>
                <a:srgbClr val="FF0000"/>
              </a:solidFill>
              <a:latin typeface="微软雅黑" pitchFamily="34" charset="-122"/>
              <a:ea typeface="微软雅黑" pitchFamily="34" charset="-122"/>
            </a:rPr>
            <a:t>行业调研</a:t>
          </a:r>
          <a:endParaRPr lang="zh-CN" altLang="en-US" sz="1800" b="1" dirty="0">
            <a:solidFill>
              <a:srgbClr val="FF0000"/>
            </a:solidFill>
            <a:latin typeface="微软雅黑" pitchFamily="34" charset="-122"/>
            <a:ea typeface="微软雅黑" pitchFamily="34" charset="-122"/>
          </a:endParaRPr>
        </a:p>
      </dgm:t>
    </dgm:pt>
    <dgm:pt modelId="{55FD4819-4FE2-4D42-80DC-5EE74EC9D934}" type="parTrans" cxnId="{C879095B-3250-4E0B-89C9-1F93A0C3288F}">
      <dgm:prSet/>
      <dgm:spPr/>
      <dgm:t>
        <a:bodyPr/>
        <a:lstStyle/>
        <a:p>
          <a:endParaRPr lang="zh-CN" altLang="en-US" sz="2400" b="1">
            <a:latin typeface="微软雅黑" pitchFamily="34" charset="-122"/>
            <a:ea typeface="微软雅黑" pitchFamily="34" charset="-122"/>
          </a:endParaRPr>
        </a:p>
      </dgm:t>
    </dgm:pt>
    <dgm:pt modelId="{A90F4769-C78B-45E8-ABA1-22261E1D099B}" type="sibTrans" cxnId="{C879095B-3250-4E0B-89C9-1F93A0C3288F}">
      <dgm:prSet/>
      <dgm:spPr/>
      <dgm:t>
        <a:bodyPr/>
        <a:lstStyle/>
        <a:p>
          <a:endParaRPr lang="zh-CN" altLang="en-US" sz="2400" b="1">
            <a:latin typeface="微软雅黑" pitchFamily="34" charset="-122"/>
            <a:ea typeface="微软雅黑" pitchFamily="34" charset="-122"/>
          </a:endParaRPr>
        </a:p>
      </dgm:t>
    </dgm:pt>
    <dgm:pt modelId="{947DFCEE-2116-4FA3-83E1-40170044E01C}">
      <dgm:prSet phldrT="[文本]" custT="1"/>
      <dgm:spPr/>
      <dgm:t>
        <a:bodyPr/>
        <a:lstStyle/>
        <a:p>
          <a:r>
            <a:rPr lang="zh-CN" altLang="en-US" sz="1800" b="1" dirty="0" smtClean="0">
              <a:solidFill>
                <a:srgbClr val="FF0000"/>
              </a:solidFill>
              <a:latin typeface="微软雅黑" pitchFamily="34" charset="-122"/>
              <a:ea typeface="微软雅黑" pitchFamily="34" charset="-122"/>
            </a:rPr>
            <a:t>研讨审定</a:t>
          </a:r>
          <a:endParaRPr lang="zh-CN" altLang="en-US" sz="1800" b="1" dirty="0">
            <a:solidFill>
              <a:srgbClr val="FF0000"/>
            </a:solidFill>
            <a:latin typeface="微软雅黑" pitchFamily="34" charset="-122"/>
            <a:ea typeface="微软雅黑" pitchFamily="34" charset="-122"/>
          </a:endParaRPr>
        </a:p>
      </dgm:t>
    </dgm:pt>
    <dgm:pt modelId="{67326BB3-0620-49AC-AA9A-C3325A70A68B}" type="parTrans" cxnId="{3B0BD228-6CE8-46E0-84B8-E145D9C72CD5}">
      <dgm:prSet/>
      <dgm:spPr/>
      <dgm:t>
        <a:bodyPr/>
        <a:lstStyle/>
        <a:p>
          <a:endParaRPr lang="zh-CN" altLang="en-US" sz="2400" b="1">
            <a:latin typeface="微软雅黑" pitchFamily="34" charset="-122"/>
            <a:ea typeface="微软雅黑" pitchFamily="34" charset="-122"/>
          </a:endParaRPr>
        </a:p>
      </dgm:t>
    </dgm:pt>
    <dgm:pt modelId="{CFC1DADF-B662-4C00-907C-8943B32D9AED}" type="sibTrans" cxnId="{3B0BD228-6CE8-46E0-84B8-E145D9C72CD5}">
      <dgm:prSet/>
      <dgm:spPr/>
      <dgm:t>
        <a:bodyPr/>
        <a:lstStyle/>
        <a:p>
          <a:endParaRPr lang="zh-CN" altLang="en-US" sz="2400" b="1">
            <a:latin typeface="微软雅黑" pitchFamily="34" charset="-122"/>
            <a:ea typeface="微软雅黑" pitchFamily="34" charset="-122"/>
          </a:endParaRPr>
        </a:p>
      </dgm:t>
    </dgm:pt>
    <dgm:pt modelId="{40081F9F-CA0D-483F-B2C4-42B9BE201CFD}">
      <dgm:prSet phldrT="[文本]" custT="1"/>
      <dgm:spPr/>
      <dgm:t>
        <a:bodyPr/>
        <a:lstStyle/>
        <a:p>
          <a:r>
            <a:rPr lang="zh-CN" altLang="en-US" sz="1800" b="1" dirty="0" smtClean="0">
              <a:solidFill>
                <a:srgbClr val="FF0000"/>
              </a:solidFill>
              <a:latin typeface="微软雅黑" pitchFamily="34" charset="-122"/>
              <a:ea typeface="微软雅黑" pitchFamily="34" charset="-122"/>
            </a:rPr>
            <a:t>文献调研</a:t>
          </a:r>
          <a:endParaRPr lang="zh-CN" altLang="en-US" sz="1800" b="1" dirty="0">
            <a:solidFill>
              <a:srgbClr val="FF0000"/>
            </a:solidFill>
            <a:latin typeface="微软雅黑" pitchFamily="34" charset="-122"/>
            <a:ea typeface="微软雅黑" pitchFamily="34" charset="-122"/>
          </a:endParaRPr>
        </a:p>
      </dgm:t>
    </dgm:pt>
    <dgm:pt modelId="{A46AA6DB-4EB1-4EF1-8E13-4DCD96776020}" type="parTrans" cxnId="{09C3D2B6-1FC1-431E-B608-F28FDDE95049}">
      <dgm:prSet/>
      <dgm:spPr/>
      <dgm:t>
        <a:bodyPr/>
        <a:lstStyle/>
        <a:p>
          <a:endParaRPr lang="zh-CN" altLang="en-US" sz="2400" b="1">
            <a:latin typeface="微软雅黑" pitchFamily="34" charset="-122"/>
            <a:ea typeface="微软雅黑" pitchFamily="34" charset="-122"/>
          </a:endParaRPr>
        </a:p>
      </dgm:t>
    </dgm:pt>
    <dgm:pt modelId="{B304D94A-5A8F-45C8-9799-67CB1DB618F7}" type="sibTrans" cxnId="{09C3D2B6-1FC1-431E-B608-F28FDDE95049}">
      <dgm:prSet/>
      <dgm:spPr/>
      <dgm:t>
        <a:bodyPr/>
        <a:lstStyle/>
        <a:p>
          <a:endParaRPr lang="zh-CN" altLang="en-US" sz="2400" b="1">
            <a:latin typeface="微软雅黑" pitchFamily="34" charset="-122"/>
            <a:ea typeface="微软雅黑" pitchFamily="34" charset="-122"/>
          </a:endParaRPr>
        </a:p>
      </dgm:t>
    </dgm:pt>
    <dgm:pt modelId="{CF8D0A86-E6AE-42B5-BCED-73DBF363BA5A}">
      <dgm:prSet phldrT="[文本]" custT="1"/>
      <dgm:spPr/>
      <dgm:t>
        <a:bodyPr/>
        <a:lstStyle/>
        <a:p>
          <a:r>
            <a:rPr lang="zh-CN" altLang="en-US" sz="1800" b="1" dirty="0" smtClean="0">
              <a:solidFill>
                <a:srgbClr val="FF0000"/>
              </a:solidFill>
              <a:latin typeface="微软雅黑" pitchFamily="34" charset="-122"/>
              <a:ea typeface="微软雅黑" pitchFamily="34" charset="-122"/>
            </a:rPr>
            <a:t>实地调研</a:t>
          </a:r>
          <a:endParaRPr lang="zh-CN" altLang="en-US" sz="1800" b="1" dirty="0">
            <a:solidFill>
              <a:srgbClr val="FF0000"/>
            </a:solidFill>
            <a:latin typeface="微软雅黑" pitchFamily="34" charset="-122"/>
            <a:ea typeface="微软雅黑" pitchFamily="34" charset="-122"/>
          </a:endParaRPr>
        </a:p>
      </dgm:t>
    </dgm:pt>
    <dgm:pt modelId="{8E7380F9-D6F8-4353-B068-3667F4873D86}" type="parTrans" cxnId="{A19985DC-C2C4-407D-AA1C-B603A11EE573}">
      <dgm:prSet/>
      <dgm:spPr/>
      <dgm:t>
        <a:bodyPr/>
        <a:lstStyle/>
        <a:p>
          <a:endParaRPr lang="zh-CN" altLang="en-US" sz="2400" b="1">
            <a:latin typeface="微软雅黑" pitchFamily="34" charset="-122"/>
            <a:ea typeface="微软雅黑" pitchFamily="34" charset="-122"/>
          </a:endParaRPr>
        </a:p>
      </dgm:t>
    </dgm:pt>
    <dgm:pt modelId="{D5F73EB9-F34C-4DF8-92A2-2975BC527EBE}" type="sibTrans" cxnId="{A19985DC-C2C4-407D-AA1C-B603A11EE573}">
      <dgm:prSet/>
      <dgm:spPr/>
      <dgm:t>
        <a:bodyPr/>
        <a:lstStyle/>
        <a:p>
          <a:endParaRPr lang="zh-CN" altLang="en-US" sz="2400" b="1">
            <a:latin typeface="微软雅黑" pitchFamily="34" charset="-122"/>
            <a:ea typeface="微软雅黑" pitchFamily="34" charset="-122"/>
          </a:endParaRPr>
        </a:p>
      </dgm:t>
    </dgm:pt>
    <dgm:pt modelId="{AEC6E558-1FD2-442C-A500-10ADB3766837}">
      <dgm:prSet phldrT="[文本]" custT="1"/>
      <dgm:spPr/>
      <dgm:t>
        <a:bodyPr/>
        <a:lstStyle/>
        <a:p>
          <a:r>
            <a:rPr lang="zh-CN" altLang="en-US" sz="1800" b="1" dirty="0" smtClean="0">
              <a:solidFill>
                <a:srgbClr val="FF0000"/>
              </a:solidFill>
              <a:latin typeface="微软雅黑" pitchFamily="34" charset="-122"/>
              <a:ea typeface="微软雅黑" pitchFamily="34" charset="-122"/>
            </a:rPr>
            <a:t>中心组研讨</a:t>
          </a:r>
          <a:endParaRPr lang="zh-CN" altLang="en-US" sz="1800" b="1" dirty="0">
            <a:solidFill>
              <a:srgbClr val="FF0000"/>
            </a:solidFill>
            <a:latin typeface="微软雅黑" pitchFamily="34" charset="-122"/>
            <a:ea typeface="微软雅黑" pitchFamily="34" charset="-122"/>
          </a:endParaRPr>
        </a:p>
      </dgm:t>
    </dgm:pt>
    <dgm:pt modelId="{B73D2F6C-5AE9-490F-9C45-2E16B2FD0B8F}" type="parTrans" cxnId="{74265E19-5F08-42ED-8158-9D2795AC1A7D}">
      <dgm:prSet/>
      <dgm:spPr/>
      <dgm:t>
        <a:bodyPr/>
        <a:lstStyle/>
        <a:p>
          <a:endParaRPr lang="zh-CN" altLang="en-US" sz="2400" b="1">
            <a:latin typeface="微软雅黑" pitchFamily="34" charset="-122"/>
            <a:ea typeface="微软雅黑" pitchFamily="34" charset="-122"/>
          </a:endParaRPr>
        </a:p>
      </dgm:t>
    </dgm:pt>
    <dgm:pt modelId="{DBF8E044-ABE0-46AE-9992-B42803DB8B17}" type="sibTrans" cxnId="{74265E19-5F08-42ED-8158-9D2795AC1A7D}">
      <dgm:prSet/>
      <dgm:spPr/>
      <dgm:t>
        <a:bodyPr/>
        <a:lstStyle/>
        <a:p>
          <a:endParaRPr lang="zh-CN" altLang="en-US" sz="2400" b="1">
            <a:latin typeface="微软雅黑" pitchFamily="34" charset="-122"/>
            <a:ea typeface="微软雅黑" pitchFamily="34" charset="-122"/>
          </a:endParaRPr>
        </a:p>
      </dgm:t>
    </dgm:pt>
    <dgm:pt modelId="{0292CBA0-D2A5-4041-BABE-0FDADD57E4E2}">
      <dgm:prSet phldrT="[文本]" custT="1"/>
      <dgm:spPr/>
      <dgm:t>
        <a:bodyPr/>
        <a:lstStyle/>
        <a:p>
          <a:r>
            <a:rPr lang="zh-CN" altLang="en-US" sz="1800" b="1" dirty="0" smtClean="0">
              <a:latin typeface="微软雅黑" pitchFamily="34" charset="-122"/>
              <a:ea typeface="微软雅黑" pitchFamily="34" charset="-122"/>
            </a:rPr>
            <a:t>职业分布</a:t>
          </a:r>
          <a:endParaRPr lang="zh-CN" altLang="en-US" sz="1800" b="1" dirty="0">
            <a:latin typeface="微软雅黑" pitchFamily="34" charset="-122"/>
            <a:ea typeface="微软雅黑" pitchFamily="34" charset="-122"/>
          </a:endParaRPr>
        </a:p>
      </dgm:t>
    </dgm:pt>
    <dgm:pt modelId="{DF98C067-2C87-4A35-B28A-AD7FEBEF43CC}" type="parTrans" cxnId="{DBAD5968-3204-4610-BBBE-BE5D7D83D999}">
      <dgm:prSet/>
      <dgm:spPr/>
      <dgm:t>
        <a:bodyPr/>
        <a:lstStyle/>
        <a:p>
          <a:endParaRPr lang="zh-CN" altLang="en-US" sz="2400" b="1">
            <a:latin typeface="微软雅黑" pitchFamily="34" charset="-122"/>
            <a:ea typeface="微软雅黑" pitchFamily="34" charset="-122"/>
          </a:endParaRPr>
        </a:p>
      </dgm:t>
    </dgm:pt>
    <dgm:pt modelId="{53DF8BE8-B809-4DAB-B07E-813FBC4E6FAC}" type="sibTrans" cxnId="{DBAD5968-3204-4610-BBBE-BE5D7D83D999}">
      <dgm:prSet/>
      <dgm:spPr/>
      <dgm:t>
        <a:bodyPr/>
        <a:lstStyle/>
        <a:p>
          <a:endParaRPr lang="zh-CN" altLang="en-US" sz="2400" b="1">
            <a:latin typeface="微软雅黑" pitchFamily="34" charset="-122"/>
            <a:ea typeface="微软雅黑" pitchFamily="34" charset="-122"/>
          </a:endParaRPr>
        </a:p>
      </dgm:t>
    </dgm:pt>
    <dgm:pt modelId="{C397A3A0-57D0-4D76-B823-05CA8E334B0B}">
      <dgm:prSet phldrT="[文本]" custT="1"/>
      <dgm:spPr/>
      <dgm:t>
        <a:bodyPr/>
        <a:lstStyle/>
        <a:p>
          <a:r>
            <a:rPr lang="zh-CN" altLang="en-US" sz="1800" b="1" dirty="0" smtClean="0">
              <a:latin typeface="微软雅黑" pitchFamily="34" charset="-122"/>
              <a:ea typeface="微软雅黑" pitchFamily="34" charset="-122"/>
            </a:rPr>
            <a:t>学历要求</a:t>
          </a:r>
          <a:endParaRPr lang="zh-CN" altLang="en-US" sz="1800" b="1" dirty="0">
            <a:latin typeface="微软雅黑" pitchFamily="34" charset="-122"/>
            <a:ea typeface="微软雅黑" pitchFamily="34" charset="-122"/>
          </a:endParaRPr>
        </a:p>
      </dgm:t>
    </dgm:pt>
    <dgm:pt modelId="{1C0809E6-CF60-4578-AE06-02252F53946B}" type="parTrans" cxnId="{B0B4F217-7A31-4CC7-870B-AFEA8B57A00F}">
      <dgm:prSet/>
      <dgm:spPr/>
      <dgm:t>
        <a:bodyPr/>
        <a:lstStyle/>
        <a:p>
          <a:endParaRPr lang="zh-CN" altLang="en-US" sz="2400" b="1">
            <a:latin typeface="微软雅黑" pitchFamily="34" charset="-122"/>
            <a:ea typeface="微软雅黑" pitchFamily="34" charset="-122"/>
          </a:endParaRPr>
        </a:p>
      </dgm:t>
    </dgm:pt>
    <dgm:pt modelId="{E3EBFA7B-C666-4E57-B22E-1E06F113A6D9}" type="sibTrans" cxnId="{B0B4F217-7A31-4CC7-870B-AFEA8B57A00F}">
      <dgm:prSet/>
      <dgm:spPr/>
      <dgm:t>
        <a:bodyPr/>
        <a:lstStyle/>
        <a:p>
          <a:endParaRPr lang="zh-CN" altLang="en-US" sz="2400" b="1">
            <a:latin typeface="微软雅黑" pitchFamily="34" charset="-122"/>
            <a:ea typeface="微软雅黑" pitchFamily="34" charset="-122"/>
          </a:endParaRPr>
        </a:p>
      </dgm:t>
    </dgm:pt>
    <dgm:pt modelId="{2A745120-3161-4D68-98D2-EEE4F842A98B}">
      <dgm:prSet phldrT="[文本]" custT="1"/>
      <dgm:spPr/>
      <dgm:t>
        <a:bodyPr/>
        <a:lstStyle/>
        <a:p>
          <a:r>
            <a:rPr lang="zh-CN" altLang="en-US" sz="1800" b="1" dirty="0" smtClean="0">
              <a:latin typeface="微软雅黑" pitchFamily="34" charset="-122"/>
              <a:ea typeface="微软雅黑" pitchFamily="34" charset="-122"/>
            </a:rPr>
            <a:t>资格证书</a:t>
          </a:r>
          <a:endParaRPr lang="zh-CN" altLang="en-US" sz="1800" b="1" dirty="0">
            <a:latin typeface="微软雅黑" pitchFamily="34" charset="-122"/>
            <a:ea typeface="微软雅黑" pitchFamily="34" charset="-122"/>
          </a:endParaRPr>
        </a:p>
      </dgm:t>
    </dgm:pt>
    <dgm:pt modelId="{D0B67349-AA66-4DE5-A640-39A3D2007AE7}" type="parTrans" cxnId="{B41B015C-AB48-474A-8546-1D184B880D2F}">
      <dgm:prSet/>
      <dgm:spPr/>
      <dgm:t>
        <a:bodyPr/>
        <a:lstStyle/>
        <a:p>
          <a:endParaRPr lang="zh-CN" altLang="en-US" sz="2400" b="1">
            <a:latin typeface="微软雅黑" pitchFamily="34" charset="-122"/>
            <a:ea typeface="微软雅黑" pitchFamily="34" charset="-122"/>
          </a:endParaRPr>
        </a:p>
      </dgm:t>
    </dgm:pt>
    <dgm:pt modelId="{82E59F7D-1346-40F3-B495-D78BD5A9EEB4}" type="sibTrans" cxnId="{B41B015C-AB48-474A-8546-1D184B880D2F}">
      <dgm:prSet/>
      <dgm:spPr/>
      <dgm:t>
        <a:bodyPr/>
        <a:lstStyle/>
        <a:p>
          <a:endParaRPr lang="zh-CN" altLang="en-US" sz="2400" b="1">
            <a:latin typeface="微软雅黑" pitchFamily="34" charset="-122"/>
            <a:ea typeface="微软雅黑" pitchFamily="34" charset="-122"/>
          </a:endParaRPr>
        </a:p>
      </dgm:t>
    </dgm:pt>
    <dgm:pt modelId="{DF6B7A81-7436-4756-9EB9-12489051DB21}">
      <dgm:prSet phldrT="[文本]" custT="1"/>
      <dgm:spPr/>
      <dgm:t>
        <a:bodyPr/>
        <a:lstStyle/>
        <a:p>
          <a:r>
            <a:rPr lang="zh-CN" altLang="en-US" sz="1800" b="1" dirty="0" smtClean="0">
              <a:latin typeface="微软雅黑" pitchFamily="34" charset="-122"/>
              <a:ea typeface="微软雅黑" pitchFamily="34" charset="-122"/>
            </a:rPr>
            <a:t>培养方案</a:t>
          </a:r>
          <a:endParaRPr lang="zh-CN" altLang="en-US" sz="1800" b="1" dirty="0">
            <a:latin typeface="微软雅黑" pitchFamily="34" charset="-122"/>
            <a:ea typeface="微软雅黑" pitchFamily="34" charset="-122"/>
          </a:endParaRPr>
        </a:p>
      </dgm:t>
    </dgm:pt>
    <dgm:pt modelId="{87408EC1-DA87-43DD-BFA2-7FFE1E6829B2}" type="parTrans" cxnId="{59F0CC4E-7634-4159-90F3-8947D2E7E53B}">
      <dgm:prSet/>
      <dgm:spPr/>
      <dgm:t>
        <a:bodyPr/>
        <a:lstStyle/>
        <a:p>
          <a:endParaRPr lang="zh-CN" altLang="en-US" sz="2400" b="1">
            <a:latin typeface="微软雅黑" pitchFamily="34" charset="-122"/>
            <a:ea typeface="微软雅黑" pitchFamily="34" charset="-122"/>
          </a:endParaRPr>
        </a:p>
      </dgm:t>
    </dgm:pt>
    <dgm:pt modelId="{40C50116-EB1C-4980-BA48-9C28AE362490}" type="sibTrans" cxnId="{59F0CC4E-7634-4159-90F3-8947D2E7E53B}">
      <dgm:prSet/>
      <dgm:spPr/>
      <dgm:t>
        <a:bodyPr/>
        <a:lstStyle/>
        <a:p>
          <a:endParaRPr lang="zh-CN" altLang="en-US" sz="2400" b="1">
            <a:latin typeface="微软雅黑" pitchFamily="34" charset="-122"/>
            <a:ea typeface="微软雅黑" pitchFamily="34" charset="-122"/>
          </a:endParaRPr>
        </a:p>
      </dgm:t>
    </dgm:pt>
    <dgm:pt modelId="{32D01F66-6EFA-4313-B96C-254C62BF60DC}">
      <dgm:prSet phldrT="[文本]" custT="1"/>
      <dgm:spPr/>
      <dgm:t>
        <a:bodyPr/>
        <a:lstStyle/>
        <a:p>
          <a:r>
            <a:rPr lang="zh-CN" altLang="en-US" sz="1800" b="1" dirty="0" smtClean="0">
              <a:latin typeface="微软雅黑" pitchFamily="34" charset="-122"/>
              <a:ea typeface="微软雅黑" pitchFamily="34" charset="-122"/>
            </a:rPr>
            <a:t>教改论文</a:t>
          </a:r>
          <a:endParaRPr lang="zh-CN" altLang="en-US" sz="1800" b="1" dirty="0">
            <a:latin typeface="微软雅黑" pitchFamily="34" charset="-122"/>
            <a:ea typeface="微软雅黑" pitchFamily="34" charset="-122"/>
          </a:endParaRPr>
        </a:p>
      </dgm:t>
    </dgm:pt>
    <dgm:pt modelId="{FC47CEF3-625B-4341-A156-5BE44F528ED8}" type="parTrans" cxnId="{BBE47794-CC2D-4D9D-AAA9-3C38002E3FF2}">
      <dgm:prSet/>
      <dgm:spPr/>
      <dgm:t>
        <a:bodyPr/>
        <a:lstStyle/>
        <a:p>
          <a:endParaRPr lang="zh-CN" altLang="en-US" sz="2400" b="1">
            <a:latin typeface="微软雅黑" pitchFamily="34" charset="-122"/>
            <a:ea typeface="微软雅黑" pitchFamily="34" charset="-122"/>
          </a:endParaRPr>
        </a:p>
      </dgm:t>
    </dgm:pt>
    <dgm:pt modelId="{F913ED67-558C-4020-95F7-66D1E98397D9}" type="sibTrans" cxnId="{BBE47794-CC2D-4D9D-AAA9-3C38002E3FF2}">
      <dgm:prSet/>
      <dgm:spPr/>
      <dgm:t>
        <a:bodyPr/>
        <a:lstStyle/>
        <a:p>
          <a:endParaRPr lang="zh-CN" altLang="en-US" sz="2400" b="1">
            <a:latin typeface="微软雅黑" pitchFamily="34" charset="-122"/>
            <a:ea typeface="微软雅黑" pitchFamily="34" charset="-122"/>
          </a:endParaRPr>
        </a:p>
      </dgm:t>
    </dgm:pt>
    <dgm:pt modelId="{857B9652-B1E0-4474-9982-A3E690CB9EEB}">
      <dgm:prSet phldrT="[文本]" custT="1"/>
      <dgm:spPr/>
      <dgm:t>
        <a:bodyPr/>
        <a:lstStyle/>
        <a:p>
          <a:r>
            <a:rPr lang="en-US" altLang="zh-CN" sz="1800" b="1" dirty="0" smtClean="0">
              <a:latin typeface="微软雅黑" pitchFamily="34" charset="-122"/>
              <a:ea typeface="微软雅黑" pitchFamily="34" charset="-122"/>
            </a:rPr>
            <a:t>16</a:t>
          </a:r>
          <a:r>
            <a:rPr lang="zh-CN" altLang="en-US" sz="1800" b="1" dirty="0" smtClean="0">
              <a:latin typeface="微软雅黑" pitchFamily="34" charset="-122"/>
              <a:ea typeface="微软雅黑" pitchFamily="34" charset="-122"/>
            </a:rPr>
            <a:t>、</a:t>
          </a:r>
          <a:r>
            <a:rPr lang="en-US" altLang="zh-CN" sz="1800" b="1" dirty="0" smtClean="0">
              <a:latin typeface="微软雅黑" pitchFamily="34" charset="-122"/>
              <a:ea typeface="微软雅黑" pitchFamily="34" charset="-122"/>
            </a:rPr>
            <a:t>17</a:t>
          </a:r>
          <a:r>
            <a:rPr lang="zh-CN" altLang="en-US" sz="1800" b="1" dirty="0" smtClean="0">
              <a:latin typeface="微软雅黑" pitchFamily="34" charset="-122"/>
              <a:ea typeface="微软雅黑" pitchFamily="34" charset="-122"/>
            </a:rPr>
            <a:t>年</a:t>
          </a:r>
          <a:endParaRPr lang="zh-CN" altLang="en-US" sz="1800" b="1" dirty="0">
            <a:latin typeface="微软雅黑" pitchFamily="34" charset="-122"/>
            <a:ea typeface="微软雅黑" pitchFamily="34" charset="-122"/>
          </a:endParaRPr>
        </a:p>
      </dgm:t>
    </dgm:pt>
    <dgm:pt modelId="{F37B0134-CB7F-47FB-B052-7BB330F88FFF}" type="parTrans" cxnId="{34073441-725E-45C4-8BF6-467DCE0559B5}">
      <dgm:prSet/>
      <dgm:spPr/>
      <dgm:t>
        <a:bodyPr/>
        <a:lstStyle/>
        <a:p>
          <a:endParaRPr lang="zh-CN" altLang="en-US" sz="2400" b="1">
            <a:latin typeface="微软雅黑" pitchFamily="34" charset="-122"/>
            <a:ea typeface="微软雅黑" pitchFamily="34" charset="-122"/>
          </a:endParaRPr>
        </a:p>
      </dgm:t>
    </dgm:pt>
    <dgm:pt modelId="{C1489FBD-12E0-4444-B24F-42964B5354EE}" type="sibTrans" cxnId="{34073441-725E-45C4-8BF6-467DCE0559B5}">
      <dgm:prSet/>
      <dgm:spPr/>
      <dgm:t>
        <a:bodyPr/>
        <a:lstStyle/>
        <a:p>
          <a:endParaRPr lang="zh-CN" altLang="en-US" sz="2400" b="1">
            <a:latin typeface="微软雅黑" pitchFamily="34" charset="-122"/>
            <a:ea typeface="微软雅黑" pitchFamily="34" charset="-122"/>
          </a:endParaRPr>
        </a:p>
      </dgm:t>
    </dgm:pt>
    <dgm:pt modelId="{1717E505-6151-4101-8D34-8055084422BE}">
      <dgm:prSet phldrT="[文本]" custT="1"/>
      <dgm:spPr/>
      <dgm:t>
        <a:bodyPr/>
        <a:lstStyle/>
        <a:p>
          <a:r>
            <a:rPr lang="zh-CN" altLang="en-US" sz="1800" b="1" dirty="0" smtClean="0">
              <a:latin typeface="微软雅黑" pitchFamily="34" charset="-122"/>
              <a:ea typeface="微软雅黑" pitchFamily="34" charset="-122"/>
            </a:rPr>
            <a:t>高职高校、分部</a:t>
          </a:r>
          <a:endParaRPr lang="zh-CN" altLang="en-US" sz="1800" b="1" dirty="0">
            <a:latin typeface="微软雅黑" pitchFamily="34" charset="-122"/>
            <a:ea typeface="微软雅黑" pitchFamily="34" charset="-122"/>
          </a:endParaRPr>
        </a:p>
      </dgm:t>
    </dgm:pt>
    <dgm:pt modelId="{C4E300B0-4809-40E8-A884-E63604CDB387}" type="parTrans" cxnId="{BA41CAF4-19A6-49F4-AC05-90A9181AE7A7}">
      <dgm:prSet/>
      <dgm:spPr/>
      <dgm:t>
        <a:bodyPr/>
        <a:lstStyle/>
        <a:p>
          <a:endParaRPr lang="zh-CN" altLang="en-US" sz="2400" b="1">
            <a:latin typeface="微软雅黑" pitchFamily="34" charset="-122"/>
            <a:ea typeface="微软雅黑" pitchFamily="34" charset="-122"/>
          </a:endParaRPr>
        </a:p>
      </dgm:t>
    </dgm:pt>
    <dgm:pt modelId="{2C93EC22-6854-4280-9DBE-A7321EACB2DE}" type="sibTrans" cxnId="{BA41CAF4-19A6-49F4-AC05-90A9181AE7A7}">
      <dgm:prSet/>
      <dgm:spPr/>
      <dgm:t>
        <a:bodyPr/>
        <a:lstStyle/>
        <a:p>
          <a:endParaRPr lang="zh-CN" altLang="en-US" sz="2400" b="1">
            <a:latin typeface="微软雅黑" pitchFamily="34" charset="-122"/>
            <a:ea typeface="微软雅黑" pitchFamily="34" charset="-122"/>
          </a:endParaRPr>
        </a:p>
      </dgm:t>
    </dgm:pt>
    <dgm:pt modelId="{FA54DC89-7D79-48FF-8C1A-72C49A8E2F56}">
      <dgm:prSet phldrT="[文本]" custT="1"/>
      <dgm:spPr/>
      <dgm:t>
        <a:bodyPr/>
        <a:lstStyle/>
        <a:p>
          <a:r>
            <a:rPr lang="en-US" altLang="zh-CN" sz="1800" b="1" dirty="0" smtClean="0">
              <a:latin typeface="微软雅黑" pitchFamily="34" charset="-122"/>
              <a:ea typeface="微软雅黑" pitchFamily="34" charset="-122"/>
            </a:rPr>
            <a:t>16</a:t>
          </a:r>
          <a:r>
            <a:rPr lang="zh-CN" altLang="en-US" sz="1800" b="1" dirty="0" smtClean="0">
              <a:latin typeface="微软雅黑" pitchFamily="34" charset="-122"/>
              <a:ea typeface="微软雅黑" pitchFamily="34" charset="-122"/>
            </a:rPr>
            <a:t>年讨论思路</a:t>
          </a:r>
          <a:endParaRPr lang="zh-CN" altLang="en-US" sz="1800" b="1" dirty="0">
            <a:latin typeface="微软雅黑" pitchFamily="34" charset="-122"/>
            <a:ea typeface="微软雅黑" pitchFamily="34" charset="-122"/>
          </a:endParaRPr>
        </a:p>
      </dgm:t>
    </dgm:pt>
    <dgm:pt modelId="{8AA8124C-5A78-4BE5-A631-B9DD9378A76B}" type="parTrans" cxnId="{9069231C-797C-4B14-A1EC-C44EBA078BF3}">
      <dgm:prSet/>
      <dgm:spPr/>
      <dgm:t>
        <a:bodyPr/>
        <a:lstStyle/>
        <a:p>
          <a:endParaRPr lang="zh-CN" altLang="en-US" sz="2400" b="1">
            <a:latin typeface="微软雅黑" pitchFamily="34" charset="-122"/>
            <a:ea typeface="微软雅黑" pitchFamily="34" charset="-122"/>
          </a:endParaRPr>
        </a:p>
      </dgm:t>
    </dgm:pt>
    <dgm:pt modelId="{83044DC7-F278-4A22-81C9-4F64E429581A}" type="sibTrans" cxnId="{9069231C-797C-4B14-A1EC-C44EBA078BF3}">
      <dgm:prSet/>
      <dgm:spPr/>
      <dgm:t>
        <a:bodyPr/>
        <a:lstStyle/>
        <a:p>
          <a:endParaRPr lang="zh-CN" altLang="en-US" sz="2400" b="1">
            <a:latin typeface="微软雅黑" pitchFamily="34" charset="-122"/>
            <a:ea typeface="微软雅黑" pitchFamily="34" charset="-122"/>
          </a:endParaRPr>
        </a:p>
      </dgm:t>
    </dgm:pt>
    <dgm:pt modelId="{585DB5EF-C237-43CB-8D26-D5F25FA164FA}">
      <dgm:prSet phldrT="[文本]" custT="1"/>
      <dgm:spPr/>
      <dgm:t>
        <a:bodyPr/>
        <a:lstStyle/>
        <a:p>
          <a:r>
            <a:rPr lang="en-US" altLang="zh-CN" sz="1800" b="1" dirty="0" smtClean="0">
              <a:latin typeface="微软雅黑" pitchFamily="34" charset="-122"/>
              <a:ea typeface="微软雅黑" pitchFamily="34" charset="-122"/>
            </a:rPr>
            <a:t>17</a:t>
          </a:r>
          <a:r>
            <a:rPr lang="zh-CN" altLang="en-US" sz="1800" b="1" dirty="0" smtClean="0">
              <a:latin typeface="微软雅黑" pitchFamily="34" charset="-122"/>
              <a:ea typeface="微软雅黑" pitchFamily="34" charset="-122"/>
            </a:rPr>
            <a:t>年修订方案</a:t>
          </a:r>
          <a:endParaRPr lang="zh-CN" altLang="en-US" sz="1800" b="1" dirty="0">
            <a:latin typeface="微软雅黑" pitchFamily="34" charset="-122"/>
            <a:ea typeface="微软雅黑" pitchFamily="34" charset="-122"/>
          </a:endParaRPr>
        </a:p>
      </dgm:t>
    </dgm:pt>
    <dgm:pt modelId="{A4C09410-6620-4727-8651-94F281DC149F}" type="parTrans" cxnId="{FC9FF473-E674-4A36-AD54-CC6E5146FFAD}">
      <dgm:prSet/>
      <dgm:spPr/>
      <dgm:t>
        <a:bodyPr/>
        <a:lstStyle/>
        <a:p>
          <a:endParaRPr lang="zh-CN" altLang="en-US" sz="2400" b="1">
            <a:latin typeface="微软雅黑" pitchFamily="34" charset="-122"/>
            <a:ea typeface="微软雅黑" pitchFamily="34" charset="-122"/>
          </a:endParaRPr>
        </a:p>
      </dgm:t>
    </dgm:pt>
    <dgm:pt modelId="{70FE0EE9-7EE6-4D0E-B1ED-F0089DD9CEFE}" type="sibTrans" cxnId="{FC9FF473-E674-4A36-AD54-CC6E5146FFAD}">
      <dgm:prSet/>
      <dgm:spPr/>
      <dgm:t>
        <a:bodyPr/>
        <a:lstStyle/>
        <a:p>
          <a:endParaRPr lang="zh-CN" altLang="en-US" sz="2400" b="1">
            <a:latin typeface="微软雅黑" pitchFamily="34" charset="-122"/>
            <a:ea typeface="微软雅黑" pitchFamily="34" charset="-122"/>
          </a:endParaRPr>
        </a:p>
      </dgm:t>
    </dgm:pt>
    <dgm:pt modelId="{44A8BA4C-4046-4CD1-8F39-3EB7D5B47A36}">
      <dgm:prSet phldrT="[文本]" custT="1"/>
      <dgm:spPr/>
      <dgm:t>
        <a:bodyPr/>
        <a:lstStyle/>
        <a:p>
          <a:r>
            <a:rPr lang="en-US" altLang="zh-CN" sz="1600" b="1" dirty="0" smtClean="0">
              <a:latin typeface="微软雅黑" pitchFamily="34" charset="-122"/>
              <a:ea typeface="微软雅黑" pitchFamily="34" charset="-122"/>
            </a:rPr>
            <a:t>17</a:t>
          </a:r>
          <a:r>
            <a:rPr lang="zh-CN" altLang="en-US" sz="1600" b="1" dirty="0" smtClean="0">
              <a:latin typeface="微软雅黑" pitchFamily="34" charset="-122"/>
              <a:ea typeface="微软雅黑" pitchFamily="34" charset="-122"/>
            </a:rPr>
            <a:t>年研讨会、审定会</a:t>
          </a:r>
          <a:endParaRPr lang="zh-CN" altLang="en-US" sz="1600" b="1" dirty="0">
            <a:latin typeface="微软雅黑" pitchFamily="34" charset="-122"/>
            <a:ea typeface="微软雅黑" pitchFamily="34" charset="-122"/>
          </a:endParaRPr>
        </a:p>
      </dgm:t>
    </dgm:pt>
    <dgm:pt modelId="{0FCFFA85-95D8-4253-9FAB-FF1D794C0F92}" type="parTrans" cxnId="{EC01A049-160C-4DE4-BB49-FD88C00E84C4}">
      <dgm:prSet/>
      <dgm:spPr/>
      <dgm:t>
        <a:bodyPr/>
        <a:lstStyle/>
        <a:p>
          <a:endParaRPr lang="zh-CN" altLang="en-US" sz="2400" b="1">
            <a:latin typeface="微软雅黑" pitchFamily="34" charset="-122"/>
            <a:ea typeface="微软雅黑" pitchFamily="34" charset="-122"/>
          </a:endParaRPr>
        </a:p>
      </dgm:t>
    </dgm:pt>
    <dgm:pt modelId="{79020306-D843-4142-A137-3F129136DE76}" type="sibTrans" cxnId="{EC01A049-160C-4DE4-BB49-FD88C00E84C4}">
      <dgm:prSet/>
      <dgm:spPr/>
      <dgm:t>
        <a:bodyPr/>
        <a:lstStyle/>
        <a:p>
          <a:endParaRPr lang="zh-CN" altLang="en-US" sz="2400" b="1">
            <a:latin typeface="微软雅黑" pitchFamily="34" charset="-122"/>
            <a:ea typeface="微软雅黑" pitchFamily="34" charset="-122"/>
          </a:endParaRPr>
        </a:p>
      </dgm:t>
    </dgm:pt>
    <dgm:pt modelId="{6A1FB145-4052-4FC4-9CC7-751A84CF4ECC}">
      <dgm:prSet phldrT="[文本]" custT="1"/>
      <dgm:spPr/>
      <dgm:t>
        <a:bodyPr/>
        <a:lstStyle/>
        <a:p>
          <a:r>
            <a:rPr lang="zh-CN" altLang="en-US" sz="1600" b="1" dirty="0" smtClean="0">
              <a:latin typeface="微软雅黑" pitchFamily="34" charset="-122"/>
              <a:ea typeface="微软雅黑" pitchFamily="34" charset="-122"/>
            </a:rPr>
            <a:t>行业、企业、分部、高职、高校专家</a:t>
          </a:r>
          <a:endParaRPr lang="zh-CN" altLang="en-US" sz="1600" b="1" dirty="0">
            <a:latin typeface="微软雅黑" pitchFamily="34" charset="-122"/>
            <a:ea typeface="微软雅黑" pitchFamily="34" charset="-122"/>
          </a:endParaRPr>
        </a:p>
      </dgm:t>
    </dgm:pt>
    <dgm:pt modelId="{0277CE65-7AC8-416B-B449-90058B5654D7}" type="parTrans" cxnId="{4F28431B-C97D-40D4-A3AE-A05C82C43D57}">
      <dgm:prSet/>
      <dgm:spPr/>
      <dgm:t>
        <a:bodyPr/>
        <a:lstStyle/>
        <a:p>
          <a:endParaRPr lang="zh-CN" altLang="en-US" sz="2400" b="1">
            <a:latin typeface="微软雅黑" pitchFamily="34" charset="-122"/>
            <a:ea typeface="微软雅黑" pitchFamily="34" charset="-122"/>
          </a:endParaRPr>
        </a:p>
      </dgm:t>
    </dgm:pt>
    <dgm:pt modelId="{45C62F36-A388-47C2-9C2B-0B2C8E286039}" type="sibTrans" cxnId="{4F28431B-C97D-40D4-A3AE-A05C82C43D57}">
      <dgm:prSet/>
      <dgm:spPr/>
      <dgm:t>
        <a:bodyPr/>
        <a:lstStyle/>
        <a:p>
          <a:endParaRPr lang="zh-CN" altLang="en-US" sz="2400" b="1">
            <a:latin typeface="微软雅黑" pitchFamily="34" charset="-122"/>
            <a:ea typeface="微软雅黑" pitchFamily="34" charset="-122"/>
          </a:endParaRPr>
        </a:p>
      </dgm:t>
    </dgm:pt>
    <dgm:pt modelId="{38A4BA64-03EF-45BE-B40D-2FE8C44ACC0D}" type="pres">
      <dgm:prSet presAssocID="{7A68AD26-1E81-4DA0-A55C-B8804EB30C54}" presName="CompostProcess" presStyleCnt="0">
        <dgm:presLayoutVars>
          <dgm:dir/>
          <dgm:resizeHandles val="exact"/>
        </dgm:presLayoutVars>
      </dgm:prSet>
      <dgm:spPr/>
    </dgm:pt>
    <dgm:pt modelId="{7FA318CB-4C75-4289-964E-5E8DD7A25280}" type="pres">
      <dgm:prSet presAssocID="{7A68AD26-1E81-4DA0-A55C-B8804EB30C54}" presName="arrow" presStyleLbl="bgShp" presStyleIdx="0" presStyleCnt="1"/>
      <dgm:spPr/>
    </dgm:pt>
    <dgm:pt modelId="{8ABC8E47-4D3C-4B87-BC6B-ACC2DD2BF35D}" type="pres">
      <dgm:prSet presAssocID="{7A68AD26-1E81-4DA0-A55C-B8804EB30C54}" presName="linearProcess" presStyleCnt="0"/>
      <dgm:spPr/>
    </dgm:pt>
    <dgm:pt modelId="{F16C1892-ED20-4DDA-941D-E5CDC610E0DA}" type="pres">
      <dgm:prSet presAssocID="{8CAEB33D-AD2D-4013-BA03-F6F95286CF17}" presName="textNode" presStyleLbl="node1" presStyleIdx="0" presStyleCnt="5">
        <dgm:presLayoutVars>
          <dgm:bulletEnabled val="1"/>
        </dgm:presLayoutVars>
      </dgm:prSet>
      <dgm:spPr/>
      <dgm:t>
        <a:bodyPr/>
        <a:lstStyle/>
        <a:p>
          <a:endParaRPr lang="zh-CN" altLang="en-US"/>
        </a:p>
      </dgm:t>
    </dgm:pt>
    <dgm:pt modelId="{E78BBBF9-8EA9-408D-86EE-D846D5EE4320}" type="pres">
      <dgm:prSet presAssocID="{A90F4769-C78B-45E8-ABA1-22261E1D099B}" presName="sibTrans" presStyleCnt="0"/>
      <dgm:spPr/>
    </dgm:pt>
    <dgm:pt modelId="{0C37A997-6FBF-495E-8008-2716CAB12049}" type="pres">
      <dgm:prSet presAssocID="{40081F9F-CA0D-483F-B2C4-42B9BE201CFD}" presName="textNode" presStyleLbl="node1" presStyleIdx="1" presStyleCnt="5">
        <dgm:presLayoutVars>
          <dgm:bulletEnabled val="1"/>
        </dgm:presLayoutVars>
      </dgm:prSet>
      <dgm:spPr/>
      <dgm:t>
        <a:bodyPr/>
        <a:lstStyle/>
        <a:p>
          <a:endParaRPr lang="zh-CN" altLang="en-US"/>
        </a:p>
      </dgm:t>
    </dgm:pt>
    <dgm:pt modelId="{BC29CF11-C83B-4CD3-8D50-B5D212C5FA70}" type="pres">
      <dgm:prSet presAssocID="{B304D94A-5A8F-45C8-9799-67CB1DB618F7}" presName="sibTrans" presStyleCnt="0"/>
      <dgm:spPr/>
    </dgm:pt>
    <dgm:pt modelId="{D6079541-693A-4064-A371-456859BA5848}" type="pres">
      <dgm:prSet presAssocID="{CF8D0A86-E6AE-42B5-BCED-73DBF363BA5A}" presName="textNode" presStyleLbl="node1" presStyleIdx="2" presStyleCnt="5">
        <dgm:presLayoutVars>
          <dgm:bulletEnabled val="1"/>
        </dgm:presLayoutVars>
      </dgm:prSet>
      <dgm:spPr/>
      <dgm:t>
        <a:bodyPr/>
        <a:lstStyle/>
        <a:p>
          <a:endParaRPr lang="zh-CN" altLang="en-US"/>
        </a:p>
      </dgm:t>
    </dgm:pt>
    <dgm:pt modelId="{AED3A194-3BEC-47BE-866B-F2F02BC3851E}" type="pres">
      <dgm:prSet presAssocID="{D5F73EB9-F34C-4DF8-92A2-2975BC527EBE}" presName="sibTrans" presStyleCnt="0"/>
      <dgm:spPr/>
    </dgm:pt>
    <dgm:pt modelId="{9A137351-B55E-4076-9B18-3B6887AF296D}" type="pres">
      <dgm:prSet presAssocID="{AEC6E558-1FD2-442C-A500-10ADB3766837}" presName="textNode" presStyleLbl="node1" presStyleIdx="3" presStyleCnt="5">
        <dgm:presLayoutVars>
          <dgm:bulletEnabled val="1"/>
        </dgm:presLayoutVars>
      </dgm:prSet>
      <dgm:spPr/>
      <dgm:t>
        <a:bodyPr/>
        <a:lstStyle/>
        <a:p>
          <a:endParaRPr lang="zh-CN" altLang="en-US"/>
        </a:p>
      </dgm:t>
    </dgm:pt>
    <dgm:pt modelId="{9767418E-8921-4D07-A20B-284A10988674}" type="pres">
      <dgm:prSet presAssocID="{DBF8E044-ABE0-46AE-9992-B42803DB8B17}" presName="sibTrans" presStyleCnt="0"/>
      <dgm:spPr/>
    </dgm:pt>
    <dgm:pt modelId="{90F6F7BD-9997-4030-AD12-7CAB3213042B}" type="pres">
      <dgm:prSet presAssocID="{947DFCEE-2116-4FA3-83E1-40170044E01C}" presName="textNode" presStyleLbl="node1" presStyleIdx="4" presStyleCnt="5">
        <dgm:presLayoutVars>
          <dgm:bulletEnabled val="1"/>
        </dgm:presLayoutVars>
      </dgm:prSet>
      <dgm:spPr/>
      <dgm:t>
        <a:bodyPr/>
        <a:lstStyle/>
        <a:p>
          <a:endParaRPr lang="zh-CN" altLang="en-US"/>
        </a:p>
      </dgm:t>
    </dgm:pt>
  </dgm:ptLst>
  <dgm:cxnLst>
    <dgm:cxn modelId="{B35FB851-B18F-48DA-AE51-FD7BC0B7CFED}" type="presOf" srcId="{585DB5EF-C237-43CB-8D26-D5F25FA164FA}" destId="{9A137351-B55E-4076-9B18-3B6887AF296D}" srcOrd="0" destOrd="2" presId="urn:microsoft.com/office/officeart/2005/8/layout/hProcess9"/>
    <dgm:cxn modelId="{34073441-725E-45C4-8BF6-467DCE0559B5}" srcId="{CF8D0A86-E6AE-42B5-BCED-73DBF363BA5A}" destId="{857B9652-B1E0-4474-9982-A3E690CB9EEB}" srcOrd="0" destOrd="0" parTransId="{F37B0134-CB7F-47FB-B052-7BB330F88FFF}" sibTransId="{C1489FBD-12E0-4444-B24F-42964B5354EE}"/>
    <dgm:cxn modelId="{7CCE53DD-0BAA-4DD8-8579-DB834482EE8D}" type="presOf" srcId="{0292CBA0-D2A5-4041-BABE-0FDADD57E4E2}" destId="{F16C1892-ED20-4DDA-941D-E5CDC610E0DA}" srcOrd="0" destOrd="1" presId="urn:microsoft.com/office/officeart/2005/8/layout/hProcess9"/>
    <dgm:cxn modelId="{7E18A989-D305-48F5-8355-42D67518ED46}" type="presOf" srcId="{40081F9F-CA0D-483F-B2C4-42B9BE201CFD}" destId="{0C37A997-6FBF-495E-8008-2716CAB12049}" srcOrd="0" destOrd="0" presId="urn:microsoft.com/office/officeart/2005/8/layout/hProcess9"/>
    <dgm:cxn modelId="{D76FA18E-D6A9-4BF4-8D3F-863470D10283}" type="presOf" srcId="{FA54DC89-7D79-48FF-8C1A-72C49A8E2F56}" destId="{9A137351-B55E-4076-9B18-3B6887AF296D}" srcOrd="0" destOrd="1" presId="urn:microsoft.com/office/officeart/2005/8/layout/hProcess9"/>
    <dgm:cxn modelId="{4A89F5C5-4C1A-40F8-BCC6-8A8A9DE92706}" type="presOf" srcId="{DF6B7A81-7436-4756-9EB9-12489051DB21}" destId="{0C37A997-6FBF-495E-8008-2716CAB12049}" srcOrd="0" destOrd="1" presId="urn:microsoft.com/office/officeart/2005/8/layout/hProcess9"/>
    <dgm:cxn modelId="{FC9FF473-E674-4A36-AD54-CC6E5146FFAD}" srcId="{AEC6E558-1FD2-442C-A500-10ADB3766837}" destId="{585DB5EF-C237-43CB-8D26-D5F25FA164FA}" srcOrd="1" destOrd="0" parTransId="{A4C09410-6620-4727-8651-94F281DC149F}" sibTransId="{70FE0EE9-7EE6-4D0E-B1ED-F0089DD9CEFE}"/>
    <dgm:cxn modelId="{94CF24A1-581B-40EB-A692-A6FD01BC59AA}" type="presOf" srcId="{8CAEB33D-AD2D-4013-BA03-F6F95286CF17}" destId="{F16C1892-ED20-4DDA-941D-E5CDC610E0DA}" srcOrd="0" destOrd="0" presId="urn:microsoft.com/office/officeart/2005/8/layout/hProcess9"/>
    <dgm:cxn modelId="{B0B4F217-7A31-4CC7-870B-AFEA8B57A00F}" srcId="{8CAEB33D-AD2D-4013-BA03-F6F95286CF17}" destId="{C397A3A0-57D0-4D76-B823-05CA8E334B0B}" srcOrd="1" destOrd="0" parTransId="{1C0809E6-CF60-4578-AE06-02252F53946B}" sibTransId="{E3EBFA7B-C666-4E57-B22E-1E06F113A6D9}"/>
    <dgm:cxn modelId="{4F28431B-C97D-40D4-A3AE-A05C82C43D57}" srcId="{947DFCEE-2116-4FA3-83E1-40170044E01C}" destId="{6A1FB145-4052-4FC4-9CC7-751A84CF4ECC}" srcOrd="1" destOrd="0" parTransId="{0277CE65-7AC8-416B-B449-90058B5654D7}" sibTransId="{45C62F36-A388-47C2-9C2B-0B2C8E286039}"/>
    <dgm:cxn modelId="{A0440F0D-43FF-4F8D-91EE-3790CA6CEF78}" type="presOf" srcId="{44A8BA4C-4046-4CD1-8F39-3EB7D5B47A36}" destId="{90F6F7BD-9997-4030-AD12-7CAB3213042B}" srcOrd="0" destOrd="1" presId="urn:microsoft.com/office/officeart/2005/8/layout/hProcess9"/>
    <dgm:cxn modelId="{EC01A049-160C-4DE4-BB49-FD88C00E84C4}" srcId="{947DFCEE-2116-4FA3-83E1-40170044E01C}" destId="{44A8BA4C-4046-4CD1-8F39-3EB7D5B47A36}" srcOrd="0" destOrd="0" parTransId="{0FCFFA85-95D8-4253-9FAB-FF1D794C0F92}" sibTransId="{79020306-D843-4142-A137-3F129136DE76}"/>
    <dgm:cxn modelId="{CD26BC11-6BF6-4CB1-A8AF-65F2BD2BDBFB}" type="presOf" srcId="{C397A3A0-57D0-4D76-B823-05CA8E334B0B}" destId="{F16C1892-ED20-4DDA-941D-E5CDC610E0DA}" srcOrd="0" destOrd="2" presId="urn:microsoft.com/office/officeart/2005/8/layout/hProcess9"/>
    <dgm:cxn modelId="{7298268B-680E-427B-8D41-83AF9C3C4DCE}" type="presOf" srcId="{6A1FB145-4052-4FC4-9CC7-751A84CF4ECC}" destId="{90F6F7BD-9997-4030-AD12-7CAB3213042B}" srcOrd="0" destOrd="2" presId="urn:microsoft.com/office/officeart/2005/8/layout/hProcess9"/>
    <dgm:cxn modelId="{59F0CC4E-7634-4159-90F3-8947D2E7E53B}" srcId="{40081F9F-CA0D-483F-B2C4-42B9BE201CFD}" destId="{DF6B7A81-7436-4756-9EB9-12489051DB21}" srcOrd="0" destOrd="0" parTransId="{87408EC1-DA87-43DD-BFA2-7FFE1E6829B2}" sibTransId="{40C50116-EB1C-4980-BA48-9C28AE362490}"/>
    <dgm:cxn modelId="{3B0BD228-6CE8-46E0-84B8-E145D9C72CD5}" srcId="{7A68AD26-1E81-4DA0-A55C-B8804EB30C54}" destId="{947DFCEE-2116-4FA3-83E1-40170044E01C}" srcOrd="4" destOrd="0" parTransId="{67326BB3-0620-49AC-AA9A-C3325A70A68B}" sibTransId="{CFC1DADF-B662-4C00-907C-8943B32D9AED}"/>
    <dgm:cxn modelId="{342038A1-B886-477A-9D03-5B003CBF9896}" type="presOf" srcId="{857B9652-B1E0-4474-9982-A3E690CB9EEB}" destId="{D6079541-693A-4064-A371-456859BA5848}" srcOrd="0" destOrd="1" presId="urn:microsoft.com/office/officeart/2005/8/layout/hProcess9"/>
    <dgm:cxn modelId="{BBE47794-CC2D-4D9D-AAA9-3C38002E3FF2}" srcId="{40081F9F-CA0D-483F-B2C4-42B9BE201CFD}" destId="{32D01F66-6EFA-4313-B96C-254C62BF60DC}" srcOrd="1" destOrd="0" parTransId="{FC47CEF3-625B-4341-A156-5BE44F528ED8}" sibTransId="{F913ED67-558C-4020-95F7-66D1E98397D9}"/>
    <dgm:cxn modelId="{C879095B-3250-4E0B-89C9-1F93A0C3288F}" srcId="{7A68AD26-1E81-4DA0-A55C-B8804EB30C54}" destId="{8CAEB33D-AD2D-4013-BA03-F6F95286CF17}" srcOrd="0" destOrd="0" parTransId="{55FD4819-4FE2-4D42-80DC-5EE74EC9D934}" sibTransId="{A90F4769-C78B-45E8-ABA1-22261E1D099B}"/>
    <dgm:cxn modelId="{05AD9499-3B90-4C78-8EED-B4891BCE7045}" type="presOf" srcId="{7A68AD26-1E81-4DA0-A55C-B8804EB30C54}" destId="{38A4BA64-03EF-45BE-B40D-2FE8C44ACC0D}" srcOrd="0" destOrd="0" presId="urn:microsoft.com/office/officeart/2005/8/layout/hProcess9"/>
    <dgm:cxn modelId="{A19985DC-C2C4-407D-AA1C-B603A11EE573}" srcId="{7A68AD26-1E81-4DA0-A55C-B8804EB30C54}" destId="{CF8D0A86-E6AE-42B5-BCED-73DBF363BA5A}" srcOrd="2" destOrd="0" parTransId="{8E7380F9-D6F8-4353-B068-3667F4873D86}" sibTransId="{D5F73EB9-F34C-4DF8-92A2-2975BC527EBE}"/>
    <dgm:cxn modelId="{BA41CAF4-19A6-49F4-AC05-90A9181AE7A7}" srcId="{CF8D0A86-E6AE-42B5-BCED-73DBF363BA5A}" destId="{1717E505-6151-4101-8D34-8055084422BE}" srcOrd="1" destOrd="0" parTransId="{C4E300B0-4809-40E8-A884-E63604CDB387}" sibTransId="{2C93EC22-6854-4280-9DBE-A7321EACB2DE}"/>
    <dgm:cxn modelId="{488206D0-78E5-4C9B-A4C4-367F0E159C05}" type="presOf" srcId="{2A745120-3161-4D68-98D2-EEE4F842A98B}" destId="{F16C1892-ED20-4DDA-941D-E5CDC610E0DA}" srcOrd="0" destOrd="3" presId="urn:microsoft.com/office/officeart/2005/8/layout/hProcess9"/>
    <dgm:cxn modelId="{9069231C-797C-4B14-A1EC-C44EBA078BF3}" srcId="{AEC6E558-1FD2-442C-A500-10ADB3766837}" destId="{FA54DC89-7D79-48FF-8C1A-72C49A8E2F56}" srcOrd="0" destOrd="0" parTransId="{8AA8124C-5A78-4BE5-A631-B9DD9378A76B}" sibTransId="{83044DC7-F278-4A22-81C9-4F64E429581A}"/>
    <dgm:cxn modelId="{160EE23F-69C9-4F11-A20D-CFF5950910F3}" type="presOf" srcId="{1717E505-6151-4101-8D34-8055084422BE}" destId="{D6079541-693A-4064-A371-456859BA5848}" srcOrd="0" destOrd="2" presId="urn:microsoft.com/office/officeart/2005/8/layout/hProcess9"/>
    <dgm:cxn modelId="{09C3D2B6-1FC1-431E-B608-F28FDDE95049}" srcId="{7A68AD26-1E81-4DA0-A55C-B8804EB30C54}" destId="{40081F9F-CA0D-483F-B2C4-42B9BE201CFD}" srcOrd="1" destOrd="0" parTransId="{A46AA6DB-4EB1-4EF1-8E13-4DCD96776020}" sibTransId="{B304D94A-5A8F-45C8-9799-67CB1DB618F7}"/>
    <dgm:cxn modelId="{F030E883-A21D-4355-A89E-0EF38919AFA8}" type="presOf" srcId="{947DFCEE-2116-4FA3-83E1-40170044E01C}" destId="{90F6F7BD-9997-4030-AD12-7CAB3213042B}" srcOrd="0" destOrd="0" presId="urn:microsoft.com/office/officeart/2005/8/layout/hProcess9"/>
    <dgm:cxn modelId="{74265E19-5F08-42ED-8158-9D2795AC1A7D}" srcId="{7A68AD26-1E81-4DA0-A55C-B8804EB30C54}" destId="{AEC6E558-1FD2-442C-A500-10ADB3766837}" srcOrd="3" destOrd="0" parTransId="{B73D2F6C-5AE9-490F-9C45-2E16B2FD0B8F}" sibTransId="{DBF8E044-ABE0-46AE-9992-B42803DB8B17}"/>
    <dgm:cxn modelId="{DBAD5968-3204-4610-BBBE-BE5D7D83D999}" srcId="{8CAEB33D-AD2D-4013-BA03-F6F95286CF17}" destId="{0292CBA0-D2A5-4041-BABE-0FDADD57E4E2}" srcOrd="0" destOrd="0" parTransId="{DF98C067-2C87-4A35-B28A-AD7FEBEF43CC}" sibTransId="{53DF8BE8-B809-4DAB-B07E-813FBC4E6FAC}"/>
    <dgm:cxn modelId="{B41B015C-AB48-474A-8546-1D184B880D2F}" srcId="{8CAEB33D-AD2D-4013-BA03-F6F95286CF17}" destId="{2A745120-3161-4D68-98D2-EEE4F842A98B}" srcOrd="2" destOrd="0" parTransId="{D0B67349-AA66-4DE5-A640-39A3D2007AE7}" sibTransId="{82E59F7D-1346-40F3-B495-D78BD5A9EEB4}"/>
    <dgm:cxn modelId="{98C33F87-272A-415D-BC39-767BE1C95990}" type="presOf" srcId="{AEC6E558-1FD2-442C-A500-10ADB3766837}" destId="{9A137351-B55E-4076-9B18-3B6887AF296D}" srcOrd="0" destOrd="0" presId="urn:microsoft.com/office/officeart/2005/8/layout/hProcess9"/>
    <dgm:cxn modelId="{77B1BC24-B13F-43FF-8237-94904D13A94B}" type="presOf" srcId="{32D01F66-6EFA-4313-B96C-254C62BF60DC}" destId="{0C37A997-6FBF-495E-8008-2716CAB12049}" srcOrd="0" destOrd="2" presId="urn:microsoft.com/office/officeart/2005/8/layout/hProcess9"/>
    <dgm:cxn modelId="{DF001684-CF29-414A-B096-8093119F3472}" type="presOf" srcId="{CF8D0A86-E6AE-42B5-BCED-73DBF363BA5A}" destId="{D6079541-693A-4064-A371-456859BA5848}" srcOrd="0" destOrd="0" presId="urn:microsoft.com/office/officeart/2005/8/layout/hProcess9"/>
    <dgm:cxn modelId="{5313C434-1008-48B2-BFE2-8442B73DF1C5}" type="presParOf" srcId="{38A4BA64-03EF-45BE-B40D-2FE8C44ACC0D}" destId="{7FA318CB-4C75-4289-964E-5E8DD7A25280}" srcOrd="0" destOrd="0" presId="urn:microsoft.com/office/officeart/2005/8/layout/hProcess9"/>
    <dgm:cxn modelId="{B2C56D10-1743-4333-A984-27D492A4B786}" type="presParOf" srcId="{38A4BA64-03EF-45BE-B40D-2FE8C44ACC0D}" destId="{8ABC8E47-4D3C-4B87-BC6B-ACC2DD2BF35D}" srcOrd="1" destOrd="0" presId="urn:microsoft.com/office/officeart/2005/8/layout/hProcess9"/>
    <dgm:cxn modelId="{3B9A55FA-457E-47DF-A89B-EBECC3EE6DEA}" type="presParOf" srcId="{8ABC8E47-4D3C-4B87-BC6B-ACC2DD2BF35D}" destId="{F16C1892-ED20-4DDA-941D-E5CDC610E0DA}" srcOrd="0" destOrd="0" presId="urn:microsoft.com/office/officeart/2005/8/layout/hProcess9"/>
    <dgm:cxn modelId="{8C359FF2-6144-4F6D-80D4-DF3D4F419C31}" type="presParOf" srcId="{8ABC8E47-4D3C-4B87-BC6B-ACC2DD2BF35D}" destId="{E78BBBF9-8EA9-408D-86EE-D846D5EE4320}" srcOrd="1" destOrd="0" presId="urn:microsoft.com/office/officeart/2005/8/layout/hProcess9"/>
    <dgm:cxn modelId="{1C9B119C-547D-40B9-B7C7-34740BFEB023}" type="presParOf" srcId="{8ABC8E47-4D3C-4B87-BC6B-ACC2DD2BF35D}" destId="{0C37A997-6FBF-495E-8008-2716CAB12049}" srcOrd="2" destOrd="0" presId="urn:microsoft.com/office/officeart/2005/8/layout/hProcess9"/>
    <dgm:cxn modelId="{9D74A260-2876-4D37-B933-4058A00205BD}" type="presParOf" srcId="{8ABC8E47-4D3C-4B87-BC6B-ACC2DD2BF35D}" destId="{BC29CF11-C83B-4CD3-8D50-B5D212C5FA70}" srcOrd="3" destOrd="0" presId="urn:microsoft.com/office/officeart/2005/8/layout/hProcess9"/>
    <dgm:cxn modelId="{ACEA4A8A-40C6-4EFE-8180-17D6E9222EDA}" type="presParOf" srcId="{8ABC8E47-4D3C-4B87-BC6B-ACC2DD2BF35D}" destId="{D6079541-693A-4064-A371-456859BA5848}" srcOrd="4" destOrd="0" presId="urn:microsoft.com/office/officeart/2005/8/layout/hProcess9"/>
    <dgm:cxn modelId="{E1DA71FD-AF74-4243-A928-E7E0FA5CC97B}" type="presParOf" srcId="{8ABC8E47-4D3C-4B87-BC6B-ACC2DD2BF35D}" destId="{AED3A194-3BEC-47BE-866B-F2F02BC3851E}" srcOrd="5" destOrd="0" presId="urn:microsoft.com/office/officeart/2005/8/layout/hProcess9"/>
    <dgm:cxn modelId="{AE02DE23-3619-4EB3-90C1-A14E7A82B341}" type="presParOf" srcId="{8ABC8E47-4D3C-4B87-BC6B-ACC2DD2BF35D}" destId="{9A137351-B55E-4076-9B18-3B6887AF296D}" srcOrd="6" destOrd="0" presId="urn:microsoft.com/office/officeart/2005/8/layout/hProcess9"/>
    <dgm:cxn modelId="{19BEBB64-6386-47B3-A7FF-B8B910C75DED}" type="presParOf" srcId="{8ABC8E47-4D3C-4B87-BC6B-ACC2DD2BF35D}" destId="{9767418E-8921-4D07-A20B-284A10988674}" srcOrd="7" destOrd="0" presId="urn:microsoft.com/office/officeart/2005/8/layout/hProcess9"/>
    <dgm:cxn modelId="{B349AD5D-16C2-4E1B-B56A-3D135800105E}" type="presParOf" srcId="{8ABC8E47-4D3C-4B87-BC6B-ACC2DD2BF35D}" destId="{90F6F7BD-9997-4030-AD12-7CAB3213042B}" srcOrd="8" destOrd="0" presId="urn:microsoft.com/office/officeart/2005/8/layout/hProcess9"/>
  </dgm:cxnLst>
  <dgm:bg/>
  <dgm:whole/>
</dgm:dataModel>
</file>

<file path=ppt/diagrams/data5.xml><?xml version="1.0" encoding="utf-8"?>
<dgm:dataModel xmlns:dgm="http://schemas.openxmlformats.org/drawingml/2006/diagram" xmlns:a="http://schemas.openxmlformats.org/drawingml/2006/main">
  <dgm:ptLst>
    <dgm:pt modelId="{A77D31B3-3808-4FBA-8FA4-CC8D448A173E}" type="doc">
      <dgm:prSet loTypeId="urn:microsoft.com/office/officeart/2005/8/layout/orgChart1#1" loCatId="hierarchy" qsTypeId="urn:microsoft.com/office/officeart/2005/8/quickstyle/simple2#2" qsCatId="simple" csTypeId="urn:microsoft.com/office/officeart/2005/8/colors/colorful2#1" csCatId="accent1" phldr="0"/>
      <dgm:spPr/>
      <dgm:t>
        <a:bodyPr/>
        <a:lstStyle/>
        <a:p>
          <a:endParaRPr lang="zh-CN" altLang="en-US"/>
        </a:p>
      </dgm:t>
    </dgm:pt>
    <dgm:pt modelId="{47C757F0-AA23-46BE-9311-EA432CDEEAA1}">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dirty="0">
              <a:solidFill>
                <a:schemeClr val="bg1"/>
              </a:solidFill>
              <a:latin typeface="微软雅黑" panose="020B0503020204020204" pitchFamily="34" charset="-122"/>
              <a:ea typeface="微软雅黑" panose="020B0503020204020204" pitchFamily="34" charset="-122"/>
            </a:rPr>
            <a:t>专科课程</a:t>
          </a:r>
        </a:p>
      </dgm:t>
    </dgm:pt>
    <dgm:pt modelId="{AB39B06D-FE6C-48B2-B5B4-77CD0C8CF7AD}" type="parTrans" cxnId="{E36B33EC-13EF-4105-A7BD-ADBADBCC7907}">
      <dgm:prSet/>
      <dgm:spPr/>
      <dgm:t>
        <a:bodyPr/>
        <a:lstStyle/>
        <a:p>
          <a:endParaRPr lang="zh-CN" altLang="en-US"/>
        </a:p>
      </dgm:t>
    </dgm:pt>
    <dgm:pt modelId="{DF0D1C21-B79E-4875-B7FA-EF183CB48B88}" type="sibTrans" cxnId="{E36B33EC-13EF-4105-A7BD-ADBADBCC7907}">
      <dgm:prSet/>
      <dgm:spPr/>
      <dgm:t>
        <a:bodyPr/>
        <a:lstStyle/>
        <a:p>
          <a:endParaRPr lang="zh-CN" altLang="en-US"/>
        </a:p>
      </dgm:t>
    </dgm:pt>
    <dgm:pt modelId="{12714FC6-8B41-47E5-91DD-F02D34D23B93}">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500" b="1" dirty="0">
              <a:solidFill>
                <a:schemeClr val="tx1"/>
              </a:solidFill>
              <a:latin typeface="微软雅黑" panose="020B0503020204020204" pitchFamily="34" charset="-122"/>
              <a:ea typeface="微软雅黑" panose="020B0503020204020204" pitchFamily="34" charset="-122"/>
            </a:rPr>
            <a:t>公共基础课</a:t>
          </a:r>
        </a:p>
      </dgm:t>
    </dgm:pt>
    <dgm:pt modelId="{EACD17F5-D793-4A43-B489-D1804D50CFEF}" type="parTrans" cxnId="{BA5F036A-6050-4B65-A12D-A6807AC98635}">
      <dgm:prSet/>
      <dgm:spPr/>
      <dgm:t>
        <a:bodyPr/>
        <a:lstStyle/>
        <a:p>
          <a:endParaRPr lang="zh-CN" altLang="en-US"/>
        </a:p>
      </dgm:t>
    </dgm:pt>
    <dgm:pt modelId="{FA45D93F-0724-4936-AA45-E6762732A19D}" type="sibTrans" cxnId="{BA5F036A-6050-4B65-A12D-A6807AC98635}">
      <dgm:prSet/>
      <dgm:spPr/>
      <dgm:t>
        <a:bodyPr/>
        <a:lstStyle/>
        <a:p>
          <a:endParaRPr lang="zh-CN" altLang="en-US"/>
        </a:p>
      </dgm:t>
    </dgm:pt>
    <dgm:pt modelId="{11A06EF8-D67B-4999-99F5-E03CBD24C85B}">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altLang="en-US" sz="1500" b="1" dirty="0">
              <a:solidFill>
                <a:schemeClr val="tx1"/>
              </a:solidFill>
              <a:latin typeface="微软雅黑" panose="020B0503020204020204" pitchFamily="34" charset="-122"/>
              <a:ea typeface="微软雅黑" panose="020B0503020204020204" pitchFamily="34" charset="-122"/>
            </a:rPr>
            <a:t>专业基础课</a:t>
          </a:r>
        </a:p>
      </dgm:t>
    </dgm:pt>
    <dgm:pt modelId="{A2D24D91-CC6A-41A0-A6A7-B117FF1DDA39}" type="parTrans" cxnId="{75EDCD80-A408-47A7-B0D6-8E18748FF88A}">
      <dgm:prSet/>
      <dgm:spPr/>
      <dgm:t>
        <a:bodyPr/>
        <a:lstStyle/>
        <a:p>
          <a:endParaRPr lang="zh-CN" altLang="en-US"/>
        </a:p>
      </dgm:t>
    </dgm:pt>
    <dgm:pt modelId="{B8074731-74C4-40A2-AED9-7618A3D6C25D}" type="sibTrans" cxnId="{75EDCD80-A408-47A7-B0D6-8E18748FF88A}">
      <dgm:prSet/>
      <dgm:spPr/>
      <dgm:t>
        <a:bodyPr/>
        <a:lstStyle/>
        <a:p>
          <a:endParaRPr lang="zh-CN" altLang="en-US"/>
        </a:p>
      </dgm:t>
    </dgm:pt>
    <dgm:pt modelId="{BBDB73D4-019A-4208-8D98-E91807EB623F}">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altLang="en-US" sz="1500" b="1">
              <a:solidFill>
                <a:schemeClr val="tx1"/>
              </a:solidFill>
              <a:latin typeface="微软雅黑" panose="020B0503020204020204" pitchFamily="34" charset="-122"/>
              <a:ea typeface="微软雅黑" panose="020B0503020204020204" pitchFamily="34" charset="-122"/>
            </a:rPr>
            <a:t>专业课</a:t>
          </a:r>
        </a:p>
      </dgm:t>
    </dgm:pt>
    <dgm:pt modelId="{DEC8A2E6-2EB8-494D-AF9E-858ECEF32DF2}" type="parTrans" cxnId="{218AADE3-737F-42C9-9B3E-18C732E82970}">
      <dgm:prSet/>
      <dgm:spPr/>
      <dgm:t>
        <a:bodyPr/>
        <a:lstStyle/>
        <a:p>
          <a:endParaRPr lang="zh-CN" altLang="en-US"/>
        </a:p>
      </dgm:t>
    </dgm:pt>
    <dgm:pt modelId="{7563235C-464B-4D96-B29A-397C00B3DAF6}" type="sibTrans" cxnId="{218AADE3-737F-42C9-9B3E-18C732E82970}">
      <dgm:prSet/>
      <dgm:spPr/>
      <dgm:t>
        <a:bodyPr/>
        <a:lstStyle/>
        <a:p>
          <a:endParaRPr lang="zh-CN" altLang="en-US"/>
        </a:p>
      </dgm:t>
    </dgm:pt>
    <dgm:pt modelId="{CEE2B7E1-48D9-4894-819F-9B30B19A1C55}">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500" b="1" dirty="0">
              <a:solidFill>
                <a:schemeClr val="tx1"/>
              </a:solidFill>
              <a:latin typeface="微软雅黑" panose="020B0503020204020204" pitchFamily="34" charset="-122"/>
              <a:ea typeface="微软雅黑" panose="020B0503020204020204" pitchFamily="34" charset="-122"/>
            </a:rPr>
            <a:t>专业拓展课</a:t>
          </a:r>
        </a:p>
      </dgm:t>
    </dgm:pt>
    <dgm:pt modelId="{733202FA-0FCC-429C-9F0E-AF725EA27652}" type="parTrans" cxnId="{94C51BB1-F8D7-4308-92AE-8E137F650DC3}">
      <dgm:prSet/>
      <dgm:spPr/>
      <dgm:t>
        <a:bodyPr/>
        <a:lstStyle/>
        <a:p>
          <a:endParaRPr lang="zh-CN" altLang="en-US"/>
        </a:p>
      </dgm:t>
    </dgm:pt>
    <dgm:pt modelId="{F9171605-AFB6-4150-9FE2-827F2227DCB0}" type="sibTrans" cxnId="{94C51BB1-F8D7-4308-92AE-8E137F650DC3}">
      <dgm:prSet/>
      <dgm:spPr/>
      <dgm:t>
        <a:bodyPr/>
        <a:lstStyle/>
        <a:p>
          <a:endParaRPr lang="zh-CN" altLang="en-US"/>
        </a:p>
      </dgm:t>
    </dgm:pt>
    <dgm:pt modelId="{67176DCB-3BD1-4CA7-A57D-6BAD51FD5E21}">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500" b="1" dirty="0">
              <a:solidFill>
                <a:schemeClr val="tx1"/>
              </a:solidFill>
              <a:latin typeface="微软雅黑" panose="020B0503020204020204" pitchFamily="34" charset="-122"/>
              <a:ea typeface="微软雅黑" panose="020B0503020204020204" pitchFamily="34" charset="-122"/>
            </a:rPr>
            <a:t>通识课</a:t>
          </a:r>
        </a:p>
      </dgm:t>
    </dgm:pt>
    <dgm:pt modelId="{EE229D1C-054E-4610-BB75-C7E50B691CF7}" type="parTrans" cxnId="{7CACF166-325A-4BBC-BAD0-6D74767652DB}">
      <dgm:prSet/>
      <dgm:spPr/>
      <dgm:t>
        <a:bodyPr/>
        <a:lstStyle/>
        <a:p>
          <a:endParaRPr lang="zh-CN" altLang="en-US"/>
        </a:p>
      </dgm:t>
    </dgm:pt>
    <dgm:pt modelId="{EC1A6DE7-5E00-4175-A355-4A278F7A158F}" type="sibTrans" cxnId="{7CACF166-325A-4BBC-BAD0-6D74767652DB}">
      <dgm:prSet/>
      <dgm:spPr/>
      <dgm:t>
        <a:bodyPr/>
        <a:lstStyle/>
        <a:p>
          <a:endParaRPr lang="zh-CN" altLang="en-US"/>
        </a:p>
      </dgm:t>
    </dgm:pt>
    <dgm:pt modelId="{4EC42421-831D-4CD3-8215-2AF4300F9C01}">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500" b="1">
              <a:solidFill>
                <a:schemeClr val="tx1"/>
              </a:solidFill>
              <a:latin typeface="微软雅黑" panose="020B0503020204020204" pitchFamily="34" charset="-122"/>
              <a:ea typeface="微软雅黑" panose="020B0503020204020204" pitchFamily="34" charset="-122"/>
            </a:rPr>
            <a:t>综合实践</a:t>
          </a:r>
        </a:p>
      </dgm:t>
    </dgm:pt>
    <dgm:pt modelId="{8D5FB264-0A5C-4C3A-85B7-453D9BD837DF}" type="parTrans" cxnId="{C27EBE46-B33A-4BD8-83A5-B3C4DE6AAC78}">
      <dgm:prSet/>
      <dgm:spPr/>
      <dgm:t>
        <a:bodyPr/>
        <a:lstStyle/>
        <a:p>
          <a:endParaRPr lang="zh-CN" altLang="en-US"/>
        </a:p>
      </dgm:t>
    </dgm:pt>
    <dgm:pt modelId="{A1825131-D805-48C8-BFCE-E45C02E6F5CE}" type="sibTrans" cxnId="{C27EBE46-B33A-4BD8-83A5-B3C4DE6AAC78}">
      <dgm:prSet/>
      <dgm:spPr/>
      <dgm:t>
        <a:bodyPr/>
        <a:lstStyle/>
        <a:p>
          <a:endParaRPr lang="zh-CN" altLang="en-US"/>
        </a:p>
      </dgm:t>
    </dgm:pt>
    <dgm:pt modelId="{CF717C8A-B40B-4AFF-BF49-65ABB7DF8190}">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500" b="1">
              <a:solidFill>
                <a:schemeClr val="tx1"/>
              </a:solidFill>
              <a:latin typeface="微软雅黑" panose="020B0503020204020204" pitchFamily="34" charset="-122"/>
              <a:ea typeface="微软雅黑" panose="020B0503020204020204" pitchFamily="34" charset="-122"/>
            </a:rPr>
            <a:t>公共英语</a:t>
          </a:r>
        </a:p>
      </dgm:t>
    </dgm:pt>
    <dgm:pt modelId="{CCF68ADE-40B6-47D0-93C1-88EC13ADC8AC}" type="parTrans" cxnId="{8B6DDE45-24E6-49C7-B64C-6A76F5D5BCE0}">
      <dgm:prSet/>
      <dgm:spPr/>
      <dgm:t>
        <a:bodyPr/>
        <a:lstStyle/>
        <a:p>
          <a:endParaRPr lang="zh-CN" altLang="en-US"/>
        </a:p>
      </dgm:t>
    </dgm:pt>
    <dgm:pt modelId="{630D3E0B-D1D7-4E1A-8193-515AA5E1866F}" type="sibTrans" cxnId="{8B6DDE45-24E6-49C7-B64C-6A76F5D5BCE0}">
      <dgm:prSet/>
      <dgm:spPr/>
      <dgm:t>
        <a:bodyPr/>
        <a:lstStyle/>
        <a:p>
          <a:endParaRPr lang="zh-CN" altLang="en-US"/>
        </a:p>
      </dgm:t>
    </dgm:pt>
    <dgm:pt modelId="{E498DC9C-C5AC-4482-A26F-3B99DC5D79F0}" type="pres">
      <dgm:prSet presAssocID="{A77D31B3-3808-4FBA-8FA4-CC8D448A173E}" presName="hierChild1" presStyleCnt="0">
        <dgm:presLayoutVars>
          <dgm:orgChart val="1"/>
          <dgm:chPref val="1"/>
          <dgm:dir/>
          <dgm:animOne val="branch"/>
          <dgm:animLvl val="lvl"/>
          <dgm:resizeHandles/>
        </dgm:presLayoutVars>
      </dgm:prSet>
      <dgm:spPr/>
      <dgm:t>
        <a:bodyPr/>
        <a:lstStyle/>
        <a:p>
          <a:endParaRPr lang="zh-CN" altLang="en-US"/>
        </a:p>
      </dgm:t>
    </dgm:pt>
    <dgm:pt modelId="{F728C3E8-5128-4BB6-90CC-A86769ECE335}" type="pres">
      <dgm:prSet presAssocID="{47C757F0-AA23-46BE-9311-EA432CDEEAA1}" presName="hierRoot1" presStyleCnt="0">
        <dgm:presLayoutVars>
          <dgm:hierBranch val="init"/>
        </dgm:presLayoutVars>
      </dgm:prSet>
      <dgm:spPr/>
    </dgm:pt>
    <dgm:pt modelId="{79147750-B6BF-43FD-83A0-7ACDC9B53EFF}" type="pres">
      <dgm:prSet presAssocID="{47C757F0-AA23-46BE-9311-EA432CDEEAA1}" presName="rootComposite1" presStyleCnt="0"/>
      <dgm:spPr/>
      <dgm:t>
        <a:bodyPr/>
        <a:lstStyle/>
        <a:p>
          <a:endParaRPr lang="zh-CN" altLang="en-US"/>
        </a:p>
      </dgm:t>
    </dgm:pt>
    <dgm:pt modelId="{AE79172D-D441-42BB-84EA-E3D989670DED}" type="pres">
      <dgm:prSet presAssocID="{47C757F0-AA23-46BE-9311-EA432CDEEAA1}" presName="rootText1" presStyleLbl="node0" presStyleIdx="0" presStyleCnt="1">
        <dgm:presLayoutVars>
          <dgm:chPref val="3"/>
        </dgm:presLayoutVars>
      </dgm:prSet>
      <dgm:spPr/>
      <dgm:t>
        <a:bodyPr/>
        <a:lstStyle/>
        <a:p>
          <a:endParaRPr lang="zh-CN" altLang="en-US"/>
        </a:p>
      </dgm:t>
    </dgm:pt>
    <dgm:pt modelId="{86420519-308D-4A6A-8FEA-6FB2E39BA448}" type="pres">
      <dgm:prSet presAssocID="{47C757F0-AA23-46BE-9311-EA432CDEEAA1}" presName="rootConnector1" presStyleLbl="node1" presStyleIdx="0" presStyleCnt="0"/>
      <dgm:spPr/>
      <dgm:t>
        <a:bodyPr/>
        <a:lstStyle/>
        <a:p>
          <a:endParaRPr lang="zh-CN" altLang="en-US"/>
        </a:p>
      </dgm:t>
    </dgm:pt>
    <dgm:pt modelId="{9A0FF10C-81C7-47CD-A320-768F2009480B}" type="pres">
      <dgm:prSet presAssocID="{47C757F0-AA23-46BE-9311-EA432CDEEAA1}" presName="hierChild2" presStyleCnt="0"/>
      <dgm:spPr/>
    </dgm:pt>
    <dgm:pt modelId="{6A259130-4455-44E0-969B-948D1249687E}" type="pres">
      <dgm:prSet presAssocID="{EACD17F5-D793-4A43-B489-D1804D50CFEF}" presName="Name37" presStyleLbl="parChTrans1D2" presStyleIdx="0" presStyleCnt="7"/>
      <dgm:spPr/>
      <dgm:t>
        <a:bodyPr/>
        <a:lstStyle/>
        <a:p>
          <a:endParaRPr lang="zh-CN" altLang="en-US"/>
        </a:p>
      </dgm:t>
    </dgm:pt>
    <dgm:pt modelId="{D6C5C065-A308-417C-8ECC-04FC2BEC646C}" type="pres">
      <dgm:prSet presAssocID="{12714FC6-8B41-47E5-91DD-F02D34D23B93}" presName="hierRoot2" presStyleCnt="0">
        <dgm:presLayoutVars>
          <dgm:hierBranch val="init"/>
        </dgm:presLayoutVars>
      </dgm:prSet>
      <dgm:spPr/>
    </dgm:pt>
    <dgm:pt modelId="{E36491EF-5019-46FD-BC82-1BD579B9EE0E}" type="pres">
      <dgm:prSet presAssocID="{12714FC6-8B41-47E5-91DD-F02D34D23B93}" presName="rootComposite" presStyleCnt="0"/>
      <dgm:spPr/>
      <dgm:t>
        <a:bodyPr/>
        <a:lstStyle/>
        <a:p>
          <a:endParaRPr lang="zh-CN" altLang="en-US"/>
        </a:p>
      </dgm:t>
    </dgm:pt>
    <dgm:pt modelId="{43B7C837-49D6-40CE-BBAB-953D9E4BA7ED}" type="pres">
      <dgm:prSet presAssocID="{12714FC6-8B41-47E5-91DD-F02D34D23B93}" presName="rootText" presStyleLbl="node2" presStyleIdx="0" presStyleCnt="7">
        <dgm:presLayoutVars>
          <dgm:chPref val="3"/>
        </dgm:presLayoutVars>
      </dgm:prSet>
      <dgm:spPr/>
      <dgm:t>
        <a:bodyPr/>
        <a:lstStyle/>
        <a:p>
          <a:endParaRPr lang="zh-CN" altLang="en-US"/>
        </a:p>
      </dgm:t>
    </dgm:pt>
    <dgm:pt modelId="{9A037140-9B69-4B9F-A134-F2F2EB0F2E32}" type="pres">
      <dgm:prSet presAssocID="{12714FC6-8B41-47E5-91DD-F02D34D23B93}" presName="rootConnector" presStyleLbl="node2" presStyleIdx="0" presStyleCnt="7"/>
      <dgm:spPr/>
      <dgm:t>
        <a:bodyPr/>
        <a:lstStyle/>
        <a:p>
          <a:endParaRPr lang="zh-CN" altLang="en-US"/>
        </a:p>
      </dgm:t>
    </dgm:pt>
    <dgm:pt modelId="{FA37AA5D-87C2-47F6-9B72-B753C073E744}" type="pres">
      <dgm:prSet presAssocID="{12714FC6-8B41-47E5-91DD-F02D34D23B93}" presName="hierChild4" presStyleCnt="0"/>
      <dgm:spPr/>
    </dgm:pt>
    <dgm:pt modelId="{A7309641-2A58-41EA-9E42-56812CF298ED}" type="pres">
      <dgm:prSet presAssocID="{12714FC6-8B41-47E5-91DD-F02D34D23B93}" presName="hierChild5" presStyleCnt="0"/>
      <dgm:spPr/>
    </dgm:pt>
    <dgm:pt modelId="{538CB80F-B25C-4D33-B78A-672F1E15EDB6}" type="pres">
      <dgm:prSet presAssocID="{A2D24D91-CC6A-41A0-A6A7-B117FF1DDA39}" presName="Name37" presStyleLbl="parChTrans1D2" presStyleIdx="1" presStyleCnt="7"/>
      <dgm:spPr/>
      <dgm:t>
        <a:bodyPr/>
        <a:lstStyle/>
        <a:p>
          <a:endParaRPr lang="zh-CN" altLang="en-US"/>
        </a:p>
      </dgm:t>
    </dgm:pt>
    <dgm:pt modelId="{FD44FBE8-9ECB-41DE-8168-B433ACFD02FB}" type="pres">
      <dgm:prSet presAssocID="{11A06EF8-D67B-4999-99F5-E03CBD24C85B}" presName="hierRoot2" presStyleCnt="0">
        <dgm:presLayoutVars>
          <dgm:hierBranch val="init"/>
        </dgm:presLayoutVars>
      </dgm:prSet>
      <dgm:spPr/>
    </dgm:pt>
    <dgm:pt modelId="{04C216FC-3F27-49D0-B216-43431666FE99}" type="pres">
      <dgm:prSet presAssocID="{11A06EF8-D67B-4999-99F5-E03CBD24C85B}" presName="rootComposite" presStyleCnt="0"/>
      <dgm:spPr/>
      <dgm:t>
        <a:bodyPr/>
        <a:lstStyle/>
        <a:p>
          <a:endParaRPr lang="zh-CN" altLang="en-US"/>
        </a:p>
      </dgm:t>
    </dgm:pt>
    <dgm:pt modelId="{3A993E55-22E8-4B25-87F6-8D29230CE876}" type="pres">
      <dgm:prSet presAssocID="{11A06EF8-D67B-4999-99F5-E03CBD24C85B}" presName="rootText" presStyleLbl="node2" presStyleIdx="1" presStyleCnt="7">
        <dgm:presLayoutVars>
          <dgm:chPref val="3"/>
        </dgm:presLayoutVars>
      </dgm:prSet>
      <dgm:spPr/>
      <dgm:t>
        <a:bodyPr/>
        <a:lstStyle/>
        <a:p>
          <a:endParaRPr lang="zh-CN" altLang="en-US"/>
        </a:p>
      </dgm:t>
    </dgm:pt>
    <dgm:pt modelId="{A9B59AA5-8F0E-4153-BAE1-67F4BF77AE19}" type="pres">
      <dgm:prSet presAssocID="{11A06EF8-D67B-4999-99F5-E03CBD24C85B}" presName="rootConnector" presStyleLbl="node2" presStyleIdx="1" presStyleCnt="7"/>
      <dgm:spPr/>
      <dgm:t>
        <a:bodyPr/>
        <a:lstStyle/>
        <a:p>
          <a:endParaRPr lang="zh-CN" altLang="en-US"/>
        </a:p>
      </dgm:t>
    </dgm:pt>
    <dgm:pt modelId="{B28AD29A-E5FA-4EBD-B9A6-0E300EA50224}" type="pres">
      <dgm:prSet presAssocID="{11A06EF8-D67B-4999-99F5-E03CBD24C85B}" presName="hierChild4" presStyleCnt="0"/>
      <dgm:spPr/>
    </dgm:pt>
    <dgm:pt modelId="{562EFB84-A9E5-42D9-9E8D-673137DE7D25}" type="pres">
      <dgm:prSet presAssocID="{11A06EF8-D67B-4999-99F5-E03CBD24C85B}" presName="hierChild5" presStyleCnt="0"/>
      <dgm:spPr/>
    </dgm:pt>
    <dgm:pt modelId="{937F60B1-CB6E-4653-966E-60430B6E90A0}" type="pres">
      <dgm:prSet presAssocID="{DEC8A2E6-2EB8-494D-AF9E-858ECEF32DF2}" presName="Name37" presStyleLbl="parChTrans1D2" presStyleIdx="2" presStyleCnt="7"/>
      <dgm:spPr/>
      <dgm:t>
        <a:bodyPr/>
        <a:lstStyle/>
        <a:p>
          <a:endParaRPr lang="zh-CN" altLang="en-US"/>
        </a:p>
      </dgm:t>
    </dgm:pt>
    <dgm:pt modelId="{C4B91DEF-39B5-4FBE-B3E1-59D94525D3D5}" type="pres">
      <dgm:prSet presAssocID="{BBDB73D4-019A-4208-8D98-E91807EB623F}" presName="hierRoot2" presStyleCnt="0">
        <dgm:presLayoutVars>
          <dgm:hierBranch val="init"/>
        </dgm:presLayoutVars>
      </dgm:prSet>
      <dgm:spPr/>
    </dgm:pt>
    <dgm:pt modelId="{C6382FD1-F304-4989-BCE0-E4C7A7CA2C65}" type="pres">
      <dgm:prSet presAssocID="{BBDB73D4-019A-4208-8D98-E91807EB623F}" presName="rootComposite" presStyleCnt="0"/>
      <dgm:spPr/>
      <dgm:t>
        <a:bodyPr/>
        <a:lstStyle/>
        <a:p>
          <a:endParaRPr lang="zh-CN" altLang="en-US"/>
        </a:p>
      </dgm:t>
    </dgm:pt>
    <dgm:pt modelId="{039D48FB-AC35-4D3D-B718-D1B4EF0F3DA4}" type="pres">
      <dgm:prSet presAssocID="{BBDB73D4-019A-4208-8D98-E91807EB623F}" presName="rootText" presStyleLbl="node2" presStyleIdx="2" presStyleCnt="7">
        <dgm:presLayoutVars>
          <dgm:chPref val="3"/>
        </dgm:presLayoutVars>
      </dgm:prSet>
      <dgm:spPr/>
      <dgm:t>
        <a:bodyPr/>
        <a:lstStyle/>
        <a:p>
          <a:endParaRPr lang="zh-CN" altLang="en-US"/>
        </a:p>
      </dgm:t>
    </dgm:pt>
    <dgm:pt modelId="{3698AFDE-4EA6-45C9-9A08-BC4CC1D9EF16}" type="pres">
      <dgm:prSet presAssocID="{BBDB73D4-019A-4208-8D98-E91807EB623F}" presName="rootConnector" presStyleLbl="node2" presStyleIdx="2" presStyleCnt="7"/>
      <dgm:spPr/>
      <dgm:t>
        <a:bodyPr/>
        <a:lstStyle/>
        <a:p>
          <a:endParaRPr lang="zh-CN" altLang="en-US"/>
        </a:p>
      </dgm:t>
    </dgm:pt>
    <dgm:pt modelId="{708C18B8-8352-4B20-860B-D2C78C267742}" type="pres">
      <dgm:prSet presAssocID="{BBDB73D4-019A-4208-8D98-E91807EB623F}" presName="hierChild4" presStyleCnt="0"/>
      <dgm:spPr/>
    </dgm:pt>
    <dgm:pt modelId="{6704364F-7DCE-4F03-A7F4-B7FD1AA9C88B}" type="pres">
      <dgm:prSet presAssocID="{BBDB73D4-019A-4208-8D98-E91807EB623F}" presName="hierChild5" presStyleCnt="0"/>
      <dgm:spPr/>
    </dgm:pt>
    <dgm:pt modelId="{DA200893-8B71-407B-B4D9-50DFD9738267}" type="pres">
      <dgm:prSet presAssocID="{733202FA-0FCC-429C-9F0E-AF725EA27652}" presName="Name37" presStyleLbl="parChTrans1D2" presStyleIdx="3" presStyleCnt="7"/>
      <dgm:spPr/>
      <dgm:t>
        <a:bodyPr/>
        <a:lstStyle/>
        <a:p>
          <a:endParaRPr lang="zh-CN" altLang="en-US"/>
        </a:p>
      </dgm:t>
    </dgm:pt>
    <dgm:pt modelId="{C30C5DCF-79A9-48EB-9642-50DCE6F4FE24}" type="pres">
      <dgm:prSet presAssocID="{CEE2B7E1-48D9-4894-819F-9B30B19A1C55}" presName="hierRoot2" presStyleCnt="0">
        <dgm:presLayoutVars>
          <dgm:hierBranch val="init"/>
        </dgm:presLayoutVars>
      </dgm:prSet>
      <dgm:spPr/>
    </dgm:pt>
    <dgm:pt modelId="{D3994506-816D-4434-9A94-6A3A72A412DD}" type="pres">
      <dgm:prSet presAssocID="{CEE2B7E1-48D9-4894-819F-9B30B19A1C55}" presName="rootComposite" presStyleCnt="0"/>
      <dgm:spPr/>
      <dgm:t>
        <a:bodyPr/>
        <a:lstStyle/>
        <a:p>
          <a:endParaRPr lang="zh-CN" altLang="en-US"/>
        </a:p>
      </dgm:t>
    </dgm:pt>
    <dgm:pt modelId="{2B020194-A1AC-41DF-A7CA-A293A7414C98}" type="pres">
      <dgm:prSet presAssocID="{CEE2B7E1-48D9-4894-819F-9B30B19A1C55}" presName="rootText" presStyleLbl="node2" presStyleIdx="3" presStyleCnt="7">
        <dgm:presLayoutVars>
          <dgm:chPref val="3"/>
        </dgm:presLayoutVars>
      </dgm:prSet>
      <dgm:spPr/>
      <dgm:t>
        <a:bodyPr/>
        <a:lstStyle/>
        <a:p>
          <a:endParaRPr lang="zh-CN" altLang="en-US"/>
        </a:p>
      </dgm:t>
    </dgm:pt>
    <dgm:pt modelId="{634C9D55-892E-4B79-ACEE-166EFED0ED28}" type="pres">
      <dgm:prSet presAssocID="{CEE2B7E1-48D9-4894-819F-9B30B19A1C55}" presName="rootConnector" presStyleLbl="node2" presStyleIdx="3" presStyleCnt="7"/>
      <dgm:spPr/>
      <dgm:t>
        <a:bodyPr/>
        <a:lstStyle/>
        <a:p>
          <a:endParaRPr lang="zh-CN" altLang="en-US"/>
        </a:p>
      </dgm:t>
    </dgm:pt>
    <dgm:pt modelId="{C8C3BD6E-915B-44E2-A4CC-65432F896A15}" type="pres">
      <dgm:prSet presAssocID="{CEE2B7E1-48D9-4894-819F-9B30B19A1C55}" presName="hierChild4" presStyleCnt="0"/>
      <dgm:spPr/>
    </dgm:pt>
    <dgm:pt modelId="{84DCEB80-2452-4DF8-B53E-6A42FA4DF21E}" type="pres">
      <dgm:prSet presAssocID="{CEE2B7E1-48D9-4894-819F-9B30B19A1C55}" presName="hierChild5" presStyleCnt="0"/>
      <dgm:spPr/>
    </dgm:pt>
    <dgm:pt modelId="{36E23A4B-0E76-4EB8-A51E-1F216C58EFE0}" type="pres">
      <dgm:prSet presAssocID="{EE229D1C-054E-4610-BB75-C7E50B691CF7}" presName="Name37" presStyleLbl="parChTrans1D2" presStyleIdx="4" presStyleCnt="7"/>
      <dgm:spPr/>
      <dgm:t>
        <a:bodyPr/>
        <a:lstStyle/>
        <a:p>
          <a:endParaRPr lang="zh-CN" altLang="en-US"/>
        </a:p>
      </dgm:t>
    </dgm:pt>
    <dgm:pt modelId="{77F3C6E5-5579-4F3E-9A5C-02D6E82120F9}" type="pres">
      <dgm:prSet presAssocID="{67176DCB-3BD1-4CA7-A57D-6BAD51FD5E21}" presName="hierRoot2" presStyleCnt="0">
        <dgm:presLayoutVars>
          <dgm:hierBranch val="init"/>
        </dgm:presLayoutVars>
      </dgm:prSet>
      <dgm:spPr/>
    </dgm:pt>
    <dgm:pt modelId="{2113FCBC-74E8-4FC3-99B0-0CCDF400DA0C}" type="pres">
      <dgm:prSet presAssocID="{67176DCB-3BD1-4CA7-A57D-6BAD51FD5E21}" presName="rootComposite" presStyleCnt="0"/>
      <dgm:spPr/>
      <dgm:t>
        <a:bodyPr/>
        <a:lstStyle/>
        <a:p>
          <a:endParaRPr lang="zh-CN" altLang="en-US"/>
        </a:p>
      </dgm:t>
    </dgm:pt>
    <dgm:pt modelId="{7B6FEDE5-701C-4622-81CC-ED0BACF26A87}" type="pres">
      <dgm:prSet presAssocID="{67176DCB-3BD1-4CA7-A57D-6BAD51FD5E21}" presName="rootText" presStyleLbl="node2" presStyleIdx="4" presStyleCnt="7">
        <dgm:presLayoutVars>
          <dgm:chPref val="3"/>
        </dgm:presLayoutVars>
      </dgm:prSet>
      <dgm:spPr/>
      <dgm:t>
        <a:bodyPr/>
        <a:lstStyle/>
        <a:p>
          <a:endParaRPr lang="zh-CN" altLang="en-US"/>
        </a:p>
      </dgm:t>
    </dgm:pt>
    <dgm:pt modelId="{60292DF2-6F07-4C1D-9021-B409A7F5EEEB}" type="pres">
      <dgm:prSet presAssocID="{67176DCB-3BD1-4CA7-A57D-6BAD51FD5E21}" presName="rootConnector" presStyleLbl="node2" presStyleIdx="4" presStyleCnt="7"/>
      <dgm:spPr/>
      <dgm:t>
        <a:bodyPr/>
        <a:lstStyle/>
        <a:p>
          <a:endParaRPr lang="zh-CN" altLang="en-US"/>
        </a:p>
      </dgm:t>
    </dgm:pt>
    <dgm:pt modelId="{4C5C85C2-5F09-4D39-A370-26BA11D25795}" type="pres">
      <dgm:prSet presAssocID="{67176DCB-3BD1-4CA7-A57D-6BAD51FD5E21}" presName="hierChild4" presStyleCnt="0"/>
      <dgm:spPr/>
    </dgm:pt>
    <dgm:pt modelId="{2245EDF3-A804-4B7E-A15E-6FA95D3CE95E}" type="pres">
      <dgm:prSet presAssocID="{67176DCB-3BD1-4CA7-A57D-6BAD51FD5E21}" presName="hierChild5" presStyleCnt="0"/>
      <dgm:spPr/>
    </dgm:pt>
    <dgm:pt modelId="{F492B679-3C8C-4E72-95A8-8B81298826E7}" type="pres">
      <dgm:prSet presAssocID="{8D5FB264-0A5C-4C3A-85B7-453D9BD837DF}" presName="Name37" presStyleLbl="parChTrans1D2" presStyleIdx="5" presStyleCnt="7"/>
      <dgm:spPr/>
      <dgm:t>
        <a:bodyPr/>
        <a:lstStyle/>
        <a:p>
          <a:endParaRPr lang="zh-CN" altLang="en-US"/>
        </a:p>
      </dgm:t>
    </dgm:pt>
    <dgm:pt modelId="{C6F584B9-7EA2-46D8-913B-8F508509ECAB}" type="pres">
      <dgm:prSet presAssocID="{4EC42421-831D-4CD3-8215-2AF4300F9C01}" presName="hierRoot2" presStyleCnt="0">
        <dgm:presLayoutVars>
          <dgm:hierBranch val="init"/>
        </dgm:presLayoutVars>
      </dgm:prSet>
      <dgm:spPr/>
    </dgm:pt>
    <dgm:pt modelId="{6CAD9CE6-86A1-4F7D-98A6-3AF53F55F9E3}" type="pres">
      <dgm:prSet presAssocID="{4EC42421-831D-4CD3-8215-2AF4300F9C01}" presName="rootComposite" presStyleCnt="0"/>
      <dgm:spPr/>
      <dgm:t>
        <a:bodyPr/>
        <a:lstStyle/>
        <a:p>
          <a:endParaRPr lang="zh-CN" altLang="en-US"/>
        </a:p>
      </dgm:t>
    </dgm:pt>
    <dgm:pt modelId="{08A0D1D2-3A20-4D63-8E35-B7C8B6B16D48}" type="pres">
      <dgm:prSet presAssocID="{4EC42421-831D-4CD3-8215-2AF4300F9C01}" presName="rootText" presStyleLbl="node2" presStyleIdx="5" presStyleCnt="7">
        <dgm:presLayoutVars>
          <dgm:chPref val="3"/>
        </dgm:presLayoutVars>
      </dgm:prSet>
      <dgm:spPr/>
      <dgm:t>
        <a:bodyPr/>
        <a:lstStyle/>
        <a:p>
          <a:endParaRPr lang="zh-CN" altLang="en-US"/>
        </a:p>
      </dgm:t>
    </dgm:pt>
    <dgm:pt modelId="{6238C53E-A961-488B-8FBD-6EC13507B069}" type="pres">
      <dgm:prSet presAssocID="{4EC42421-831D-4CD3-8215-2AF4300F9C01}" presName="rootConnector" presStyleLbl="node2" presStyleIdx="5" presStyleCnt="7"/>
      <dgm:spPr/>
      <dgm:t>
        <a:bodyPr/>
        <a:lstStyle/>
        <a:p>
          <a:endParaRPr lang="zh-CN" altLang="en-US"/>
        </a:p>
      </dgm:t>
    </dgm:pt>
    <dgm:pt modelId="{A9C46FD3-3BE9-4E6E-BFF6-B0B42B13F857}" type="pres">
      <dgm:prSet presAssocID="{4EC42421-831D-4CD3-8215-2AF4300F9C01}" presName="hierChild4" presStyleCnt="0"/>
      <dgm:spPr/>
    </dgm:pt>
    <dgm:pt modelId="{A663BBFB-A120-4F5B-82EC-DB644DB9966B}" type="pres">
      <dgm:prSet presAssocID="{4EC42421-831D-4CD3-8215-2AF4300F9C01}" presName="hierChild5" presStyleCnt="0"/>
      <dgm:spPr/>
    </dgm:pt>
    <dgm:pt modelId="{AB3A8128-6C86-49B7-B5CC-0153888815E5}" type="pres">
      <dgm:prSet presAssocID="{CCF68ADE-40B6-47D0-93C1-88EC13ADC8AC}" presName="Name37" presStyleLbl="parChTrans1D2" presStyleIdx="6" presStyleCnt="7"/>
      <dgm:spPr/>
      <dgm:t>
        <a:bodyPr/>
        <a:lstStyle/>
        <a:p>
          <a:endParaRPr lang="zh-CN" altLang="en-US"/>
        </a:p>
      </dgm:t>
    </dgm:pt>
    <dgm:pt modelId="{1A917F9A-DDE6-4568-B35C-7FABCEF0A586}" type="pres">
      <dgm:prSet presAssocID="{CF717C8A-B40B-4AFF-BF49-65ABB7DF8190}" presName="hierRoot2" presStyleCnt="0">
        <dgm:presLayoutVars>
          <dgm:hierBranch val="init"/>
        </dgm:presLayoutVars>
      </dgm:prSet>
      <dgm:spPr/>
    </dgm:pt>
    <dgm:pt modelId="{FA949B67-3DB7-47FA-97C9-4A653E762F22}" type="pres">
      <dgm:prSet presAssocID="{CF717C8A-B40B-4AFF-BF49-65ABB7DF8190}" presName="rootComposite" presStyleCnt="0"/>
      <dgm:spPr/>
      <dgm:t>
        <a:bodyPr/>
        <a:lstStyle/>
        <a:p>
          <a:endParaRPr lang="zh-CN" altLang="en-US"/>
        </a:p>
      </dgm:t>
    </dgm:pt>
    <dgm:pt modelId="{7D64F4A3-0E55-47AC-A59B-9D5A9DC25552}" type="pres">
      <dgm:prSet presAssocID="{CF717C8A-B40B-4AFF-BF49-65ABB7DF8190}" presName="rootText" presStyleLbl="node2" presStyleIdx="6" presStyleCnt="7">
        <dgm:presLayoutVars>
          <dgm:chPref val="3"/>
        </dgm:presLayoutVars>
      </dgm:prSet>
      <dgm:spPr/>
      <dgm:t>
        <a:bodyPr/>
        <a:lstStyle/>
        <a:p>
          <a:endParaRPr lang="zh-CN" altLang="en-US"/>
        </a:p>
      </dgm:t>
    </dgm:pt>
    <dgm:pt modelId="{5667CB49-EC34-46BC-AD2D-72F3BD95D049}" type="pres">
      <dgm:prSet presAssocID="{CF717C8A-B40B-4AFF-BF49-65ABB7DF8190}" presName="rootConnector" presStyleLbl="node2" presStyleIdx="6" presStyleCnt="7"/>
      <dgm:spPr/>
      <dgm:t>
        <a:bodyPr/>
        <a:lstStyle/>
        <a:p>
          <a:endParaRPr lang="zh-CN" altLang="en-US"/>
        </a:p>
      </dgm:t>
    </dgm:pt>
    <dgm:pt modelId="{EB3A10DA-2FA4-4DAD-8341-8078D7F83716}" type="pres">
      <dgm:prSet presAssocID="{CF717C8A-B40B-4AFF-BF49-65ABB7DF8190}" presName="hierChild4" presStyleCnt="0"/>
      <dgm:spPr/>
    </dgm:pt>
    <dgm:pt modelId="{B05C5608-85C8-433E-A928-1755312B673B}" type="pres">
      <dgm:prSet presAssocID="{CF717C8A-B40B-4AFF-BF49-65ABB7DF8190}" presName="hierChild5" presStyleCnt="0"/>
      <dgm:spPr/>
    </dgm:pt>
    <dgm:pt modelId="{0E819307-1B4E-434E-BA76-D5A4192B0663}" type="pres">
      <dgm:prSet presAssocID="{47C757F0-AA23-46BE-9311-EA432CDEEAA1}" presName="hierChild3" presStyleCnt="0"/>
      <dgm:spPr/>
    </dgm:pt>
  </dgm:ptLst>
  <dgm:cxnLst>
    <dgm:cxn modelId="{D4754045-ECB4-4DA2-BD90-14B0109D05AF}" type="presOf" srcId="{CEE2B7E1-48D9-4894-819F-9B30B19A1C55}" destId="{634C9D55-892E-4B79-ACEE-166EFED0ED28}" srcOrd="1" destOrd="0" presId="urn:microsoft.com/office/officeart/2005/8/layout/orgChart1#1"/>
    <dgm:cxn modelId="{5B4E7389-97DB-476E-B367-A376D874313B}" type="presOf" srcId="{47C757F0-AA23-46BE-9311-EA432CDEEAA1}" destId="{AE79172D-D441-42BB-84EA-E3D989670DED}" srcOrd="0" destOrd="0" presId="urn:microsoft.com/office/officeart/2005/8/layout/orgChart1#1"/>
    <dgm:cxn modelId="{533435E6-C0FC-41DD-B5D9-D0D4B464EE8D}" type="presOf" srcId="{BBDB73D4-019A-4208-8D98-E91807EB623F}" destId="{039D48FB-AC35-4D3D-B718-D1B4EF0F3DA4}" srcOrd="0" destOrd="0" presId="urn:microsoft.com/office/officeart/2005/8/layout/orgChart1#1"/>
    <dgm:cxn modelId="{75EDCD80-A408-47A7-B0D6-8E18748FF88A}" srcId="{47C757F0-AA23-46BE-9311-EA432CDEEAA1}" destId="{11A06EF8-D67B-4999-99F5-E03CBD24C85B}" srcOrd="1" destOrd="0" parTransId="{A2D24D91-CC6A-41A0-A6A7-B117FF1DDA39}" sibTransId="{B8074731-74C4-40A2-AED9-7618A3D6C25D}"/>
    <dgm:cxn modelId="{8EE76DA7-0863-4E30-8D4C-D876DBB9DB07}" type="presOf" srcId="{47C757F0-AA23-46BE-9311-EA432CDEEAA1}" destId="{86420519-308D-4A6A-8FEA-6FB2E39BA448}" srcOrd="1" destOrd="0" presId="urn:microsoft.com/office/officeart/2005/8/layout/orgChart1#1"/>
    <dgm:cxn modelId="{C0E0F486-1F26-41B1-9E0C-2D2E530C8A2D}" type="presOf" srcId="{11A06EF8-D67B-4999-99F5-E03CBD24C85B}" destId="{3A993E55-22E8-4B25-87F6-8D29230CE876}" srcOrd="0" destOrd="0" presId="urn:microsoft.com/office/officeart/2005/8/layout/orgChart1#1"/>
    <dgm:cxn modelId="{EFC6CD75-00AA-414A-93EA-3C7ACF650AFF}" type="presOf" srcId="{EE229D1C-054E-4610-BB75-C7E50B691CF7}" destId="{36E23A4B-0E76-4EB8-A51E-1F216C58EFE0}" srcOrd="0" destOrd="0" presId="urn:microsoft.com/office/officeart/2005/8/layout/orgChart1#1"/>
    <dgm:cxn modelId="{89D10EE3-B149-4379-B921-640309CF459F}" type="presOf" srcId="{BBDB73D4-019A-4208-8D98-E91807EB623F}" destId="{3698AFDE-4EA6-45C9-9A08-BC4CC1D9EF16}" srcOrd="1" destOrd="0" presId="urn:microsoft.com/office/officeart/2005/8/layout/orgChart1#1"/>
    <dgm:cxn modelId="{50038334-AEA0-4CB9-9C17-1E8917F2C76F}" type="presOf" srcId="{11A06EF8-D67B-4999-99F5-E03CBD24C85B}" destId="{A9B59AA5-8F0E-4153-BAE1-67F4BF77AE19}" srcOrd="1" destOrd="0" presId="urn:microsoft.com/office/officeart/2005/8/layout/orgChart1#1"/>
    <dgm:cxn modelId="{218AADE3-737F-42C9-9B3E-18C732E82970}" srcId="{47C757F0-AA23-46BE-9311-EA432CDEEAA1}" destId="{BBDB73D4-019A-4208-8D98-E91807EB623F}" srcOrd="2" destOrd="0" parTransId="{DEC8A2E6-2EB8-494D-AF9E-858ECEF32DF2}" sibTransId="{7563235C-464B-4D96-B29A-397C00B3DAF6}"/>
    <dgm:cxn modelId="{3CAEEC48-6256-4B42-9BE0-C976A207ED26}" type="presOf" srcId="{4EC42421-831D-4CD3-8215-2AF4300F9C01}" destId="{08A0D1D2-3A20-4D63-8E35-B7C8B6B16D48}" srcOrd="0" destOrd="0" presId="urn:microsoft.com/office/officeart/2005/8/layout/orgChart1#1"/>
    <dgm:cxn modelId="{C27EBE46-B33A-4BD8-83A5-B3C4DE6AAC78}" srcId="{47C757F0-AA23-46BE-9311-EA432CDEEAA1}" destId="{4EC42421-831D-4CD3-8215-2AF4300F9C01}" srcOrd="5" destOrd="0" parTransId="{8D5FB264-0A5C-4C3A-85B7-453D9BD837DF}" sibTransId="{A1825131-D805-48C8-BFCE-E45C02E6F5CE}"/>
    <dgm:cxn modelId="{92868F1A-AAA3-46C4-B9C4-20E87BFF05E8}" type="presOf" srcId="{A2D24D91-CC6A-41A0-A6A7-B117FF1DDA39}" destId="{538CB80F-B25C-4D33-B78A-672F1E15EDB6}" srcOrd="0" destOrd="0" presId="urn:microsoft.com/office/officeart/2005/8/layout/orgChart1#1"/>
    <dgm:cxn modelId="{94C51BB1-F8D7-4308-92AE-8E137F650DC3}" srcId="{47C757F0-AA23-46BE-9311-EA432CDEEAA1}" destId="{CEE2B7E1-48D9-4894-819F-9B30B19A1C55}" srcOrd="3" destOrd="0" parTransId="{733202FA-0FCC-429C-9F0E-AF725EA27652}" sibTransId="{F9171605-AFB6-4150-9FE2-827F2227DCB0}"/>
    <dgm:cxn modelId="{30A824DE-ABCA-498F-AFC8-1C5E57E66CB0}" type="presOf" srcId="{67176DCB-3BD1-4CA7-A57D-6BAD51FD5E21}" destId="{60292DF2-6F07-4C1D-9021-B409A7F5EEEB}" srcOrd="1" destOrd="0" presId="urn:microsoft.com/office/officeart/2005/8/layout/orgChart1#1"/>
    <dgm:cxn modelId="{793F363B-9D1D-4D80-AAB5-5D9B959F7F54}" type="presOf" srcId="{CCF68ADE-40B6-47D0-93C1-88EC13ADC8AC}" destId="{AB3A8128-6C86-49B7-B5CC-0153888815E5}" srcOrd="0" destOrd="0" presId="urn:microsoft.com/office/officeart/2005/8/layout/orgChart1#1"/>
    <dgm:cxn modelId="{BDE65C62-5A99-4094-A1E6-0105B2EC54E4}" type="presOf" srcId="{CF717C8A-B40B-4AFF-BF49-65ABB7DF8190}" destId="{7D64F4A3-0E55-47AC-A59B-9D5A9DC25552}" srcOrd="0" destOrd="0" presId="urn:microsoft.com/office/officeart/2005/8/layout/orgChart1#1"/>
    <dgm:cxn modelId="{6C44B027-3DD9-4E23-A854-671173334E82}" type="presOf" srcId="{A77D31B3-3808-4FBA-8FA4-CC8D448A173E}" destId="{E498DC9C-C5AC-4482-A26F-3B99DC5D79F0}" srcOrd="0" destOrd="0" presId="urn:microsoft.com/office/officeart/2005/8/layout/orgChart1#1"/>
    <dgm:cxn modelId="{761A18D1-4271-40BA-93F8-6B0E9BA55FCA}" type="presOf" srcId="{DEC8A2E6-2EB8-494D-AF9E-858ECEF32DF2}" destId="{937F60B1-CB6E-4653-966E-60430B6E90A0}" srcOrd="0" destOrd="0" presId="urn:microsoft.com/office/officeart/2005/8/layout/orgChart1#1"/>
    <dgm:cxn modelId="{44AF5803-98E5-4A91-B64B-1203C34F27A0}" type="presOf" srcId="{8D5FB264-0A5C-4C3A-85B7-453D9BD837DF}" destId="{F492B679-3C8C-4E72-95A8-8B81298826E7}" srcOrd="0" destOrd="0" presId="urn:microsoft.com/office/officeart/2005/8/layout/orgChart1#1"/>
    <dgm:cxn modelId="{C3BDCE6D-04C7-42EB-9A37-80908931DB78}" type="presOf" srcId="{67176DCB-3BD1-4CA7-A57D-6BAD51FD5E21}" destId="{7B6FEDE5-701C-4622-81CC-ED0BACF26A87}" srcOrd="0" destOrd="0" presId="urn:microsoft.com/office/officeart/2005/8/layout/orgChart1#1"/>
    <dgm:cxn modelId="{8B6DDE45-24E6-49C7-B64C-6A76F5D5BCE0}" srcId="{47C757F0-AA23-46BE-9311-EA432CDEEAA1}" destId="{CF717C8A-B40B-4AFF-BF49-65ABB7DF8190}" srcOrd="6" destOrd="0" parTransId="{CCF68ADE-40B6-47D0-93C1-88EC13ADC8AC}" sibTransId="{630D3E0B-D1D7-4E1A-8193-515AA5E1866F}"/>
    <dgm:cxn modelId="{D4326435-9CDA-4DE1-A27F-3D5C0C07D2CE}" type="presOf" srcId="{CF717C8A-B40B-4AFF-BF49-65ABB7DF8190}" destId="{5667CB49-EC34-46BC-AD2D-72F3BD95D049}" srcOrd="1" destOrd="0" presId="urn:microsoft.com/office/officeart/2005/8/layout/orgChart1#1"/>
    <dgm:cxn modelId="{4DA785F2-65DC-40D8-8148-019E82B62092}" type="presOf" srcId="{733202FA-0FCC-429C-9F0E-AF725EA27652}" destId="{DA200893-8B71-407B-B4D9-50DFD9738267}" srcOrd="0" destOrd="0" presId="urn:microsoft.com/office/officeart/2005/8/layout/orgChart1#1"/>
    <dgm:cxn modelId="{BA5F036A-6050-4B65-A12D-A6807AC98635}" srcId="{47C757F0-AA23-46BE-9311-EA432CDEEAA1}" destId="{12714FC6-8B41-47E5-91DD-F02D34D23B93}" srcOrd="0" destOrd="0" parTransId="{EACD17F5-D793-4A43-B489-D1804D50CFEF}" sibTransId="{FA45D93F-0724-4936-AA45-E6762732A19D}"/>
    <dgm:cxn modelId="{821CBE12-2C09-4118-9FF2-BE8CCC7A644C}" type="presOf" srcId="{EACD17F5-D793-4A43-B489-D1804D50CFEF}" destId="{6A259130-4455-44E0-969B-948D1249687E}" srcOrd="0" destOrd="0" presId="urn:microsoft.com/office/officeart/2005/8/layout/orgChart1#1"/>
    <dgm:cxn modelId="{3DE2697F-9F5B-4984-9980-3AF7EF0AD8FA}" type="presOf" srcId="{12714FC6-8B41-47E5-91DD-F02D34D23B93}" destId="{43B7C837-49D6-40CE-BBAB-953D9E4BA7ED}" srcOrd="0" destOrd="0" presId="urn:microsoft.com/office/officeart/2005/8/layout/orgChart1#1"/>
    <dgm:cxn modelId="{7CACF166-325A-4BBC-BAD0-6D74767652DB}" srcId="{47C757F0-AA23-46BE-9311-EA432CDEEAA1}" destId="{67176DCB-3BD1-4CA7-A57D-6BAD51FD5E21}" srcOrd="4" destOrd="0" parTransId="{EE229D1C-054E-4610-BB75-C7E50B691CF7}" sibTransId="{EC1A6DE7-5E00-4175-A355-4A278F7A158F}"/>
    <dgm:cxn modelId="{30C41855-344E-4DF5-8291-8C45EE721EF7}" type="presOf" srcId="{12714FC6-8B41-47E5-91DD-F02D34D23B93}" destId="{9A037140-9B69-4B9F-A134-F2F2EB0F2E32}" srcOrd="1" destOrd="0" presId="urn:microsoft.com/office/officeart/2005/8/layout/orgChart1#1"/>
    <dgm:cxn modelId="{E36B33EC-13EF-4105-A7BD-ADBADBCC7907}" srcId="{A77D31B3-3808-4FBA-8FA4-CC8D448A173E}" destId="{47C757F0-AA23-46BE-9311-EA432CDEEAA1}" srcOrd="0" destOrd="0" parTransId="{AB39B06D-FE6C-48B2-B5B4-77CD0C8CF7AD}" sibTransId="{DF0D1C21-B79E-4875-B7FA-EF183CB48B88}"/>
    <dgm:cxn modelId="{0203B406-84A4-4E9F-A939-853566115DC5}" type="presOf" srcId="{CEE2B7E1-48D9-4894-819F-9B30B19A1C55}" destId="{2B020194-A1AC-41DF-A7CA-A293A7414C98}" srcOrd="0" destOrd="0" presId="urn:microsoft.com/office/officeart/2005/8/layout/orgChart1#1"/>
    <dgm:cxn modelId="{C688421F-8613-40A5-A4A2-53DC2525E09E}" type="presOf" srcId="{4EC42421-831D-4CD3-8215-2AF4300F9C01}" destId="{6238C53E-A961-488B-8FBD-6EC13507B069}" srcOrd="1" destOrd="0" presId="urn:microsoft.com/office/officeart/2005/8/layout/orgChart1#1"/>
    <dgm:cxn modelId="{8B4010BE-7242-43AD-A71C-92C5831A9B99}" type="presParOf" srcId="{E498DC9C-C5AC-4482-A26F-3B99DC5D79F0}" destId="{F728C3E8-5128-4BB6-90CC-A86769ECE335}" srcOrd="0" destOrd="0" presId="urn:microsoft.com/office/officeart/2005/8/layout/orgChart1#1"/>
    <dgm:cxn modelId="{F3A57C1E-B4BA-41F0-AE54-89EA2F00D4DC}" type="presParOf" srcId="{F728C3E8-5128-4BB6-90CC-A86769ECE335}" destId="{79147750-B6BF-43FD-83A0-7ACDC9B53EFF}" srcOrd="0" destOrd="0" presId="urn:microsoft.com/office/officeart/2005/8/layout/orgChart1#1"/>
    <dgm:cxn modelId="{CFBEB138-FCE3-495E-9133-D993549B76DC}" type="presParOf" srcId="{79147750-B6BF-43FD-83A0-7ACDC9B53EFF}" destId="{AE79172D-D441-42BB-84EA-E3D989670DED}" srcOrd="0" destOrd="0" presId="urn:microsoft.com/office/officeart/2005/8/layout/orgChart1#1"/>
    <dgm:cxn modelId="{A907B866-4A1E-4403-8F3B-6B4A1BC967F5}" type="presParOf" srcId="{79147750-B6BF-43FD-83A0-7ACDC9B53EFF}" destId="{86420519-308D-4A6A-8FEA-6FB2E39BA448}" srcOrd="1" destOrd="0" presId="urn:microsoft.com/office/officeart/2005/8/layout/orgChart1#1"/>
    <dgm:cxn modelId="{4EBFC977-6701-4B24-A1E8-0D108C0E3390}" type="presParOf" srcId="{F728C3E8-5128-4BB6-90CC-A86769ECE335}" destId="{9A0FF10C-81C7-47CD-A320-768F2009480B}" srcOrd="1" destOrd="0" presId="urn:microsoft.com/office/officeart/2005/8/layout/orgChart1#1"/>
    <dgm:cxn modelId="{F9030C65-2A44-4D6A-B158-EA357483AEE1}" type="presParOf" srcId="{9A0FF10C-81C7-47CD-A320-768F2009480B}" destId="{6A259130-4455-44E0-969B-948D1249687E}" srcOrd="0" destOrd="0" presId="urn:microsoft.com/office/officeart/2005/8/layout/orgChart1#1"/>
    <dgm:cxn modelId="{7E58522C-20D8-4229-9057-95030765BF3B}" type="presParOf" srcId="{9A0FF10C-81C7-47CD-A320-768F2009480B}" destId="{D6C5C065-A308-417C-8ECC-04FC2BEC646C}" srcOrd="1" destOrd="0" presId="urn:microsoft.com/office/officeart/2005/8/layout/orgChart1#1"/>
    <dgm:cxn modelId="{2821D802-BAA9-488A-80FE-3548941B2A1B}" type="presParOf" srcId="{D6C5C065-A308-417C-8ECC-04FC2BEC646C}" destId="{E36491EF-5019-46FD-BC82-1BD579B9EE0E}" srcOrd="0" destOrd="0" presId="urn:microsoft.com/office/officeart/2005/8/layout/orgChart1#1"/>
    <dgm:cxn modelId="{AF05FE93-D8C5-4037-9924-0F4A4B1CC57C}" type="presParOf" srcId="{E36491EF-5019-46FD-BC82-1BD579B9EE0E}" destId="{43B7C837-49D6-40CE-BBAB-953D9E4BA7ED}" srcOrd="0" destOrd="0" presId="urn:microsoft.com/office/officeart/2005/8/layout/orgChart1#1"/>
    <dgm:cxn modelId="{A69DE96E-AC0A-4371-9152-AD75D05A0093}" type="presParOf" srcId="{E36491EF-5019-46FD-BC82-1BD579B9EE0E}" destId="{9A037140-9B69-4B9F-A134-F2F2EB0F2E32}" srcOrd="1" destOrd="0" presId="urn:microsoft.com/office/officeart/2005/8/layout/orgChart1#1"/>
    <dgm:cxn modelId="{91FB4EFC-331A-4AAC-A573-CED1270DAD7C}" type="presParOf" srcId="{D6C5C065-A308-417C-8ECC-04FC2BEC646C}" destId="{FA37AA5D-87C2-47F6-9B72-B753C073E744}" srcOrd="1" destOrd="0" presId="urn:microsoft.com/office/officeart/2005/8/layout/orgChart1#1"/>
    <dgm:cxn modelId="{47E44474-3B3E-4FD6-B8E7-D7C55696DB7E}" type="presParOf" srcId="{D6C5C065-A308-417C-8ECC-04FC2BEC646C}" destId="{A7309641-2A58-41EA-9E42-56812CF298ED}" srcOrd="2" destOrd="0" presId="urn:microsoft.com/office/officeart/2005/8/layout/orgChart1#1"/>
    <dgm:cxn modelId="{472833EC-AF78-4246-980C-2EB44770EB6A}" type="presParOf" srcId="{9A0FF10C-81C7-47CD-A320-768F2009480B}" destId="{538CB80F-B25C-4D33-B78A-672F1E15EDB6}" srcOrd="2" destOrd="0" presId="urn:microsoft.com/office/officeart/2005/8/layout/orgChart1#1"/>
    <dgm:cxn modelId="{542DBE42-03FF-4FCB-987A-3893FD6FE9E9}" type="presParOf" srcId="{9A0FF10C-81C7-47CD-A320-768F2009480B}" destId="{FD44FBE8-9ECB-41DE-8168-B433ACFD02FB}" srcOrd="3" destOrd="0" presId="urn:microsoft.com/office/officeart/2005/8/layout/orgChart1#1"/>
    <dgm:cxn modelId="{EA5321CB-D2D1-47A7-AD9E-E283E4105494}" type="presParOf" srcId="{FD44FBE8-9ECB-41DE-8168-B433ACFD02FB}" destId="{04C216FC-3F27-49D0-B216-43431666FE99}" srcOrd="0" destOrd="0" presId="urn:microsoft.com/office/officeart/2005/8/layout/orgChart1#1"/>
    <dgm:cxn modelId="{CF5F1543-0593-4F25-A2DE-33A9EFCA9B4A}" type="presParOf" srcId="{04C216FC-3F27-49D0-B216-43431666FE99}" destId="{3A993E55-22E8-4B25-87F6-8D29230CE876}" srcOrd="0" destOrd="0" presId="urn:microsoft.com/office/officeart/2005/8/layout/orgChart1#1"/>
    <dgm:cxn modelId="{EF385622-A904-45DD-B273-D9460ED9C9B7}" type="presParOf" srcId="{04C216FC-3F27-49D0-B216-43431666FE99}" destId="{A9B59AA5-8F0E-4153-BAE1-67F4BF77AE19}" srcOrd="1" destOrd="0" presId="urn:microsoft.com/office/officeart/2005/8/layout/orgChart1#1"/>
    <dgm:cxn modelId="{27F3C57C-E7FB-4F99-B0CD-3A14892E08F5}" type="presParOf" srcId="{FD44FBE8-9ECB-41DE-8168-B433ACFD02FB}" destId="{B28AD29A-E5FA-4EBD-B9A6-0E300EA50224}" srcOrd="1" destOrd="0" presId="urn:microsoft.com/office/officeart/2005/8/layout/orgChart1#1"/>
    <dgm:cxn modelId="{9C305474-7B5B-4989-BC67-EE8FDE49357A}" type="presParOf" srcId="{FD44FBE8-9ECB-41DE-8168-B433ACFD02FB}" destId="{562EFB84-A9E5-42D9-9E8D-673137DE7D25}" srcOrd="2" destOrd="0" presId="urn:microsoft.com/office/officeart/2005/8/layout/orgChart1#1"/>
    <dgm:cxn modelId="{3034F611-A3BA-430C-B7DC-E3F50C920579}" type="presParOf" srcId="{9A0FF10C-81C7-47CD-A320-768F2009480B}" destId="{937F60B1-CB6E-4653-966E-60430B6E90A0}" srcOrd="4" destOrd="0" presId="urn:microsoft.com/office/officeart/2005/8/layout/orgChart1#1"/>
    <dgm:cxn modelId="{FD229C17-ABDF-4E24-9595-C81A06193399}" type="presParOf" srcId="{9A0FF10C-81C7-47CD-A320-768F2009480B}" destId="{C4B91DEF-39B5-4FBE-B3E1-59D94525D3D5}" srcOrd="5" destOrd="0" presId="urn:microsoft.com/office/officeart/2005/8/layout/orgChart1#1"/>
    <dgm:cxn modelId="{75833976-EFD7-4E26-862C-EAD14C794AC6}" type="presParOf" srcId="{C4B91DEF-39B5-4FBE-B3E1-59D94525D3D5}" destId="{C6382FD1-F304-4989-BCE0-E4C7A7CA2C65}" srcOrd="0" destOrd="0" presId="urn:microsoft.com/office/officeart/2005/8/layout/orgChart1#1"/>
    <dgm:cxn modelId="{F7477858-14A6-453E-B390-63E826D260C2}" type="presParOf" srcId="{C6382FD1-F304-4989-BCE0-E4C7A7CA2C65}" destId="{039D48FB-AC35-4D3D-B718-D1B4EF0F3DA4}" srcOrd="0" destOrd="0" presId="urn:microsoft.com/office/officeart/2005/8/layout/orgChart1#1"/>
    <dgm:cxn modelId="{9126C1ED-297F-4FCD-B08F-B2DAAAB727D1}" type="presParOf" srcId="{C6382FD1-F304-4989-BCE0-E4C7A7CA2C65}" destId="{3698AFDE-4EA6-45C9-9A08-BC4CC1D9EF16}" srcOrd="1" destOrd="0" presId="urn:microsoft.com/office/officeart/2005/8/layout/orgChart1#1"/>
    <dgm:cxn modelId="{FFA11CD5-F394-4802-BC91-EB807177D391}" type="presParOf" srcId="{C4B91DEF-39B5-4FBE-B3E1-59D94525D3D5}" destId="{708C18B8-8352-4B20-860B-D2C78C267742}" srcOrd="1" destOrd="0" presId="urn:microsoft.com/office/officeart/2005/8/layout/orgChart1#1"/>
    <dgm:cxn modelId="{89E3A347-8334-4E56-B9BA-CCDC323645CB}" type="presParOf" srcId="{C4B91DEF-39B5-4FBE-B3E1-59D94525D3D5}" destId="{6704364F-7DCE-4F03-A7F4-B7FD1AA9C88B}" srcOrd="2" destOrd="0" presId="urn:microsoft.com/office/officeart/2005/8/layout/orgChart1#1"/>
    <dgm:cxn modelId="{CD3370BC-CDEF-4C85-8D48-C56E74CE7612}" type="presParOf" srcId="{9A0FF10C-81C7-47CD-A320-768F2009480B}" destId="{DA200893-8B71-407B-B4D9-50DFD9738267}" srcOrd="6" destOrd="0" presId="urn:microsoft.com/office/officeart/2005/8/layout/orgChart1#1"/>
    <dgm:cxn modelId="{C7CE3D1F-177B-4540-B0AE-ACD744F0B7BA}" type="presParOf" srcId="{9A0FF10C-81C7-47CD-A320-768F2009480B}" destId="{C30C5DCF-79A9-48EB-9642-50DCE6F4FE24}" srcOrd="7" destOrd="0" presId="urn:microsoft.com/office/officeart/2005/8/layout/orgChart1#1"/>
    <dgm:cxn modelId="{2E661372-81F1-4000-945B-0DD7D2B6B111}" type="presParOf" srcId="{C30C5DCF-79A9-48EB-9642-50DCE6F4FE24}" destId="{D3994506-816D-4434-9A94-6A3A72A412DD}" srcOrd="0" destOrd="0" presId="urn:microsoft.com/office/officeart/2005/8/layout/orgChart1#1"/>
    <dgm:cxn modelId="{8FA0A87F-2FAF-4559-B033-B37AEC96539D}" type="presParOf" srcId="{D3994506-816D-4434-9A94-6A3A72A412DD}" destId="{2B020194-A1AC-41DF-A7CA-A293A7414C98}" srcOrd="0" destOrd="0" presId="urn:microsoft.com/office/officeart/2005/8/layout/orgChart1#1"/>
    <dgm:cxn modelId="{8819C24A-B93E-40E2-A64A-386508976525}" type="presParOf" srcId="{D3994506-816D-4434-9A94-6A3A72A412DD}" destId="{634C9D55-892E-4B79-ACEE-166EFED0ED28}" srcOrd="1" destOrd="0" presId="urn:microsoft.com/office/officeart/2005/8/layout/orgChart1#1"/>
    <dgm:cxn modelId="{1EB9CED6-6A92-4945-9CB5-E841719A0CA2}" type="presParOf" srcId="{C30C5DCF-79A9-48EB-9642-50DCE6F4FE24}" destId="{C8C3BD6E-915B-44E2-A4CC-65432F896A15}" srcOrd="1" destOrd="0" presId="urn:microsoft.com/office/officeart/2005/8/layout/orgChart1#1"/>
    <dgm:cxn modelId="{E73C9D3D-6D54-42A4-B4C5-4CC91A8B256B}" type="presParOf" srcId="{C30C5DCF-79A9-48EB-9642-50DCE6F4FE24}" destId="{84DCEB80-2452-4DF8-B53E-6A42FA4DF21E}" srcOrd="2" destOrd="0" presId="urn:microsoft.com/office/officeart/2005/8/layout/orgChart1#1"/>
    <dgm:cxn modelId="{3C4F62AE-95B3-4CFD-BD10-F3FF85ADE882}" type="presParOf" srcId="{9A0FF10C-81C7-47CD-A320-768F2009480B}" destId="{36E23A4B-0E76-4EB8-A51E-1F216C58EFE0}" srcOrd="8" destOrd="0" presId="urn:microsoft.com/office/officeart/2005/8/layout/orgChart1#1"/>
    <dgm:cxn modelId="{FE1D2BB0-3E71-498A-BCD7-BD800D67F839}" type="presParOf" srcId="{9A0FF10C-81C7-47CD-A320-768F2009480B}" destId="{77F3C6E5-5579-4F3E-9A5C-02D6E82120F9}" srcOrd="9" destOrd="0" presId="urn:microsoft.com/office/officeart/2005/8/layout/orgChart1#1"/>
    <dgm:cxn modelId="{70711A27-2F91-4C0D-9C19-E26E5F24CD49}" type="presParOf" srcId="{77F3C6E5-5579-4F3E-9A5C-02D6E82120F9}" destId="{2113FCBC-74E8-4FC3-99B0-0CCDF400DA0C}" srcOrd="0" destOrd="0" presId="urn:microsoft.com/office/officeart/2005/8/layout/orgChart1#1"/>
    <dgm:cxn modelId="{3C559D0E-60EE-403C-909E-92EDB0A95BF2}" type="presParOf" srcId="{2113FCBC-74E8-4FC3-99B0-0CCDF400DA0C}" destId="{7B6FEDE5-701C-4622-81CC-ED0BACF26A87}" srcOrd="0" destOrd="0" presId="urn:microsoft.com/office/officeart/2005/8/layout/orgChart1#1"/>
    <dgm:cxn modelId="{2393D85B-D6C4-4020-AB1F-67CE4A20C3EE}" type="presParOf" srcId="{2113FCBC-74E8-4FC3-99B0-0CCDF400DA0C}" destId="{60292DF2-6F07-4C1D-9021-B409A7F5EEEB}" srcOrd="1" destOrd="0" presId="urn:microsoft.com/office/officeart/2005/8/layout/orgChart1#1"/>
    <dgm:cxn modelId="{4A34DA79-3BEF-451E-8018-527A321ADA7F}" type="presParOf" srcId="{77F3C6E5-5579-4F3E-9A5C-02D6E82120F9}" destId="{4C5C85C2-5F09-4D39-A370-26BA11D25795}" srcOrd="1" destOrd="0" presId="urn:microsoft.com/office/officeart/2005/8/layout/orgChart1#1"/>
    <dgm:cxn modelId="{A6289296-124F-4614-B5F5-744843DB508D}" type="presParOf" srcId="{77F3C6E5-5579-4F3E-9A5C-02D6E82120F9}" destId="{2245EDF3-A804-4B7E-A15E-6FA95D3CE95E}" srcOrd="2" destOrd="0" presId="urn:microsoft.com/office/officeart/2005/8/layout/orgChart1#1"/>
    <dgm:cxn modelId="{3BB96E2C-D1B6-4293-B10D-0900DD2BD8B3}" type="presParOf" srcId="{9A0FF10C-81C7-47CD-A320-768F2009480B}" destId="{F492B679-3C8C-4E72-95A8-8B81298826E7}" srcOrd="10" destOrd="0" presId="urn:microsoft.com/office/officeart/2005/8/layout/orgChart1#1"/>
    <dgm:cxn modelId="{664394B4-CDE4-4626-90CA-10BC7CF783DE}" type="presParOf" srcId="{9A0FF10C-81C7-47CD-A320-768F2009480B}" destId="{C6F584B9-7EA2-46D8-913B-8F508509ECAB}" srcOrd="11" destOrd="0" presId="urn:microsoft.com/office/officeart/2005/8/layout/orgChart1#1"/>
    <dgm:cxn modelId="{7F73F95F-3154-4D1D-9309-C9D8AF679ED8}" type="presParOf" srcId="{C6F584B9-7EA2-46D8-913B-8F508509ECAB}" destId="{6CAD9CE6-86A1-4F7D-98A6-3AF53F55F9E3}" srcOrd="0" destOrd="0" presId="urn:microsoft.com/office/officeart/2005/8/layout/orgChart1#1"/>
    <dgm:cxn modelId="{EACE14DE-368E-4D5B-8308-DF6FAAB2F19C}" type="presParOf" srcId="{6CAD9CE6-86A1-4F7D-98A6-3AF53F55F9E3}" destId="{08A0D1D2-3A20-4D63-8E35-B7C8B6B16D48}" srcOrd="0" destOrd="0" presId="urn:microsoft.com/office/officeart/2005/8/layout/orgChart1#1"/>
    <dgm:cxn modelId="{F8E81358-B249-4518-8A3F-2BDA794B70A9}" type="presParOf" srcId="{6CAD9CE6-86A1-4F7D-98A6-3AF53F55F9E3}" destId="{6238C53E-A961-488B-8FBD-6EC13507B069}" srcOrd="1" destOrd="0" presId="urn:microsoft.com/office/officeart/2005/8/layout/orgChart1#1"/>
    <dgm:cxn modelId="{2367B67A-DCEB-431A-A19B-B51B650E9332}" type="presParOf" srcId="{C6F584B9-7EA2-46D8-913B-8F508509ECAB}" destId="{A9C46FD3-3BE9-4E6E-BFF6-B0B42B13F857}" srcOrd="1" destOrd="0" presId="urn:microsoft.com/office/officeart/2005/8/layout/orgChart1#1"/>
    <dgm:cxn modelId="{7FCCDF4A-A77E-4D50-9B68-0F5804895FC1}" type="presParOf" srcId="{C6F584B9-7EA2-46D8-913B-8F508509ECAB}" destId="{A663BBFB-A120-4F5B-82EC-DB644DB9966B}" srcOrd="2" destOrd="0" presId="urn:microsoft.com/office/officeart/2005/8/layout/orgChart1#1"/>
    <dgm:cxn modelId="{74F59EB4-595D-4437-80EC-B2CDA0966565}" type="presParOf" srcId="{9A0FF10C-81C7-47CD-A320-768F2009480B}" destId="{AB3A8128-6C86-49B7-B5CC-0153888815E5}" srcOrd="12" destOrd="0" presId="urn:microsoft.com/office/officeart/2005/8/layout/orgChart1#1"/>
    <dgm:cxn modelId="{C897B09F-F6BF-49CE-976E-57AF9BC98B05}" type="presParOf" srcId="{9A0FF10C-81C7-47CD-A320-768F2009480B}" destId="{1A917F9A-DDE6-4568-B35C-7FABCEF0A586}" srcOrd="13" destOrd="0" presId="urn:microsoft.com/office/officeart/2005/8/layout/orgChart1#1"/>
    <dgm:cxn modelId="{3FF29272-E07E-42A1-9E69-32F4E4193433}" type="presParOf" srcId="{1A917F9A-DDE6-4568-B35C-7FABCEF0A586}" destId="{FA949B67-3DB7-47FA-97C9-4A653E762F22}" srcOrd="0" destOrd="0" presId="urn:microsoft.com/office/officeart/2005/8/layout/orgChart1#1"/>
    <dgm:cxn modelId="{409E856B-E441-4A24-9973-912B9338DA55}" type="presParOf" srcId="{FA949B67-3DB7-47FA-97C9-4A653E762F22}" destId="{7D64F4A3-0E55-47AC-A59B-9D5A9DC25552}" srcOrd="0" destOrd="0" presId="urn:microsoft.com/office/officeart/2005/8/layout/orgChart1#1"/>
    <dgm:cxn modelId="{8B5367F2-EB48-4ACC-A31A-15A480C2160A}" type="presParOf" srcId="{FA949B67-3DB7-47FA-97C9-4A653E762F22}" destId="{5667CB49-EC34-46BC-AD2D-72F3BD95D049}" srcOrd="1" destOrd="0" presId="urn:microsoft.com/office/officeart/2005/8/layout/orgChart1#1"/>
    <dgm:cxn modelId="{4291F4C6-9437-4DA8-A799-4C696E566E15}" type="presParOf" srcId="{1A917F9A-DDE6-4568-B35C-7FABCEF0A586}" destId="{EB3A10DA-2FA4-4DAD-8341-8078D7F83716}" srcOrd="1" destOrd="0" presId="urn:microsoft.com/office/officeart/2005/8/layout/orgChart1#1"/>
    <dgm:cxn modelId="{0B374C0B-61C6-4013-847D-E7AA437D1925}" type="presParOf" srcId="{1A917F9A-DDE6-4568-B35C-7FABCEF0A586}" destId="{B05C5608-85C8-433E-A928-1755312B673B}" srcOrd="2" destOrd="0" presId="urn:microsoft.com/office/officeart/2005/8/layout/orgChart1#1"/>
    <dgm:cxn modelId="{BF223E73-E2D2-4A9C-A8C2-110D7FFA8B9C}" type="presParOf" srcId="{F728C3E8-5128-4BB6-90CC-A86769ECE335}" destId="{0E819307-1B4E-434E-BA76-D5A4192B0663}" srcOrd="2" destOrd="0" presId="urn:microsoft.com/office/officeart/2005/8/layout/orgChart1#1"/>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7D31B3-3808-4FBA-8FA4-CC8D448A173E}" type="doc">
      <dgm:prSet loTypeId="urn:microsoft.com/office/officeart/2005/8/layout/orgChart1#2" loCatId="hierarchy" qsTypeId="urn:microsoft.com/office/officeart/2005/8/quickstyle/simple2#3" qsCatId="simple" csTypeId="urn:microsoft.com/office/officeart/2005/8/colors/colorful2#2" csCatId="accent1" phldr="0"/>
      <dgm:spPr/>
      <dgm:t>
        <a:bodyPr/>
        <a:lstStyle/>
        <a:p>
          <a:endParaRPr lang="zh-CN" altLang="en-US"/>
        </a:p>
      </dgm:t>
    </dgm:pt>
    <dgm:pt modelId="{47C757F0-AA23-46BE-9311-EA432CDEEAA1}">
      <dgm:prSet phldrT="[文本]" phldr="0" custT="1"/>
      <dgm:spPr/>
      <dgm:t>
        <a:bodyPr vert="horz" wrap="square"/>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a:lnSpc>
              <a:spcPct val="100000"/>
            </a:lnSpc>
            <a:spcBef>
              <a:spcPct val="0"/>
            </a:spcBef>
            <a:spcAft>
              <a:spcPct val="35000"/>
            </a:spcAft>
          </a:pPr>
          <a:r>
            <a:rPr lang="zh-CN" altLang="en-US" sz="1400" b="1" dirty="0">
              <a:solidFill>
                <a:schemeClr val="bg1"/>
              </a:solidFill>
              <a:latin typeface="微软雅黑" pitchFamily="34" charset="-122"/>
              <a:ea typeface="微软雅黑" pitchFamily="34" charset="-122"/>
            </a:rPr>
            <a:t>本科课程</a:t>
          </a:r>
        </a:p>
      </dgm:t>
    </dgm:pt>
    <dgm:pt modelId="{AB39B06D-FE6C-48B2-B5B4-77CD0C8CF7AD}" type="parTrans" cxnId="{8DB776CE-0082-4B6A-AB4E-F6ED7D1DE096}">
      <dgm:prSet/>
      <dgm:spPr/>
      <dgm:t>
        <a:bodyPr/>
        <a:lstStyle/>
        <a:p>
          <a:endParaRPr lang="zh-CN" altLang="en-US" sz="1800">
            <a:latin typeface="微软雅黑" pitchFamily="34" charset="-122"/>
            <a:ea typeface="微软雅黑" pitchFamily="34" charset="-122"/>
          </a:endParaRPr>
        </a:p>
      </dgm:t>
    </dgm:pt>
    <dgm:pt modelId="{DF0D1C21-B79E-4875-B7FA-EF183CB48B88}" type="sibTrans" cxnId="{8DB776CE-0082-4B6A-AB4E-F6ED7D1DE096}">
      <dgm:prSet/>
      <dgm:spPr/>
      <dgm:t>
        <a:bodyPr/>
        <a:lstStyle/>
        <a:p>
          <a:endParaRPr lang="zh-CN" altLang="en-US" sz="1800">
            <a:latin typeface="微软雅黑" pitchFamily="34" charset="-122"/>
            <a:ea typeface="微软雅黑" pitchFamily="34" charset="-122"/>
          </a:endParaRPr>
        </a:p>
      </dgm:t>
    </dgm:pt>
    <dgm:pt modelId="{12714FC6-8B41-47E5-91DD-F02D34D23B93}">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dirty="0">
              <a:solidFill>
                <a:schemeClr val="tx1"/>
              </a:solidFill>
              <a:latin typeface="微软雅黑" pitchFamily="34" charset="-122"/>
              <a:ea typeface="微软雅黑" pitchFamily="34" charset="-122"/>
            </a:rPr>
            <a:t>公共</a:t>
          </a:r>
          <a:r>
            <a:rPr lang="zh-CN" altLang="en-US" sz="1500" b="1" dirty="0">
              <a:solidFill>
                <a:schemeClr val="tx1"/>
              </a:solidFill>
              <a:latin typeface="微软雅黑" pitchFamily="34" charset="-122"/>
              <a:ea typeface="微软雅黑" pitchFamily="34" charset="-122"/>
            </a:rPr>
            <a:t>基础课</a:t>
          </a:r>
        </a:p>
      </dgm:t>
    </dgm:pt>
    <dgm:pt modelId="{EACD17F5-D793-4A43-B489-D1804D50CFEF}" type="parTrans" cxnId="{1DBB933D-EFFF-46AE-A256-85528F7B010D}">
      <dgm:prSet/>
      <dgm:spPr/>
      <dgm:t>
        <a:bodyPr/>
        <a:lstStyle/>
        <a:p>
          <a:endParaRPr lang="zh-CN" altLang="en-US" sz="1800">
            <a:latin typeface="微软雅黑" pitchFamily="34" charset="-122"/>
            <a:ea typeface="微软雅黑" pitchFamily="34" charset="-122"/>
          </a:endParaRPr>
        </a:p>
      </dgm:t>
    </dgm:pt>
    <dgm:pt modelId="{FA45D93F-0724-4936-AA45-E6762732A19D}" type="sibTrans" cxnId="{1DBB933D-EFFF-46AE-A256-85528F7B010D}">
      <dgm:prSet/>
      <dgm:spPr/>
      <dgm:t>
        <a:bodyPr/>
        <a:lstStyle/>
        <a:p>
          <a:endParaRPr lang="zh-CN" altLang="en-US" sz="1800">
            <a:latin typeface="微软雅黑" pitchFamily="34" charset="-122"/>
            <a:ea typeface="微软雅黑" pitchFamily="34" charset="-122"/>
          </a:endParaRPr>
        </a:p>
      </dgm:t>
    </dgm:pt>
    <dgm:pt modelId="{11A06EF8-D67B-4999-99F5-E03CBD24C85B}">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altLang="en-US" sz="1400" b="1" dirty="0">
              <a:solidFill>
                <a:schemeClr val="tx1"/>
              </a:solidFill>
              <a:latin typeface="微软雅黑" pitchFamily="34" charset="-122"/>
              <a:ea typeface="微软雅黑" pitchFamily="34" charset="-122"/>
            </a:rPr>
            <a:t>专业基础课</a:t>
          </a:r>
        </a:p>
      </dgm:t>
    </dgm:pt>
    <dgm:pt modelId="{A2D24D91-CC6A-41A0-A6A7-B117FF1DDA39}" type="parTrans" cxnId="{7CE48DAB-3303-418C-AF98-88072AC97535}">
      <dgm:prSet/>
      <dgm:spPr/>
      <dgm:t>
        <a:bodyPr/>
        <a:lstStyle/>
        <a:p>
          <a:endParaRPr lang="zh-CN" altLang="en-US" sz="1800">
            <a:latin typeface="微软雅黑" pitchFamily="34" charset="-122"/>
            <a:ea typeface="微软雅黑" pitchFamily="34" charset="-122"/>
          </a:endParaRPr>
        </a:p>
      </dgm:t>
    </dgm:pt>
    <dgm:pt modelId="{B8074731-74C4-40A2-AED9-7618A3D6C25D}" type="sibTrans" cxnId="{7CE48DAB-3303-418C-AF98-88072AC97535}">
      <dgm:prSet/>
      <dgm:spPr/>
      <dgm:t>
        <a:bodyPr/>
        <a:lstStyle/>
        <a:p>
          <a:endParaRPr lang="zh-CN" altLang="en-US" sz="1800">
            <a:latin typeface="微软雅黑" pitchFamily="34" charset="-122"/>
            <a:ea typeface="微软雅黑" pitchFamily="34" charset="-122"/>
          </a:endParaRPr>
        </a:p>
      </dgm:t>
    </dgm:pt>
    <dgm:pt modelId="{BBDB73D4-019A-4208-8D98-E91807EB623F}">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altLang="en-US" sz="1400" b="1" dirty="0">
              <a:solidFill>
                <a:schemeClr val="tx1"/>
              </a:solidFill>
              <a:latin typeface="微软雅黑" pitchFamily="34" charset="-122"/>
              <a:ea typeface="微软雅黑" pitchFamily="34" charset="-122"/>
            </a:rPr>
            <a:t>专业课</a:t>
          </a:r>
        </a:p>
      </dgm:t>
    </dgm:pt>
    <dgm:pt modelId="{DEC8A2E6-2EB8-494D-AF9E-858ECEF32DF2}" type="parTrans" cxnId="{AA940B7F-1149-4238-BF86-51E9C6986DB0}">
      <dgm:prSet/>
      <dgm:spPr/>
      <dgm:t>
        <a:bodyPr/>
        <a:lstStyle/>
        <a:p>
          <a:endParaRPr lang="zh-CN" altLang="en-US" sz="1800">
            <a:latin typeface="微软雅黑" pitchFamily="34" charset="-122"/>
            <a:ea typeface="微软雅黑" pitchFamily="34" charset="-122"/>
          </a:endParaRPr>
        </a:p>
      </dgm:t>
    </dgm:pt>
    <dgm:pt modelId="{7563235C-464B-4D96-B29A-397C00B3DAF6}" type="sibTrans" cxnId="{AA940B7F-1149-4238-BF86-51E9C6986DB0}">
      <dgm:prSet/>
      <dgm:spPr/>
      <dgm:t>
        <a:bodyPr/>
        <a:lstStyle/>
        <a:p>
          <a:endParaRPr lang="zh-CN" altLang="en-US" sz="1800">
            <a:latin typeface="微软雅黑" pitchFamily="34" charset="-122"/>
            <a:ea typeface="微软雅黑" pitchFamily="34" charset="-122"/>
          </a:endParaRPr>
        </a:p>
      </dgm:t>
    </dgm:pt>
    <dgm:pt modelId="{8DED7EBB-7D46-43ED-9B95-6AA2AAE48F72}">
      <dgm:prSet phldr="0" custT="1"/>
      <dgm:spPr/>
      <dgm:t>
        <a:bodyPr vert="horz" wrap="square"/>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a:lnSpc>
              <a:spcPct val="100000"/>
            </a:lnSpc>
            <a:spcBef>
              <a:spcPct val="0"/>
            </a:spcBef>
            <a:spcAft>
              <a:spcPct val="35000"/>
            </a:spcAft>
          </a:pPr>
          <a:r>
            <a:rPr lang="zh-CN" altLang="en-US" sz="1400" b="1">
              <a:solidFill>
                <a:schemeClr val="tx1"/>
              </a:solidFill>
              <a:latin typeface="微软雅黑" pitchFamily="34" charset="-122"/>
              <a:ea typeface="微软雅黑" pitchFamily="34" charset="-122"/>
            </a:rPr>
            <a:t>创业课</a:t>
          </a:r>
        </a:p>
      </dgm:t>
    </dgm:pt>
    <dgm:pt modelId="{D27CBD38-A5F1-455D-AFBD-981D03FB728A}" type="parTrans" cxnId="{56F2C5EC-60DD-4E87-AF79-5F49101F16DB}">
      <dgm:prSet/>
      <dgm:spPr/>
      <dgm:t>
        <a:bodyPr/>
        <a:lstStyle/>
        <a:p>
          <a:endParaRPr lang="zh-CN" altLang="en-US" sz="1800">
            <a:latin typeface="微软雅黑" pitchFamily="34" charset="-122"/>
            <a:ea typeface="微软雅黑" pitchFamily="34" charset="-122"/>
          </a:endParaRPr>
        </a:p>
      </dgm:t>
    </dgm:pt>
    <dgm:pt modelId="{E872D069-7FF0-4868-A0BD-B6BB54A77BDA}" type="sibTrans" cxnId="{56F2C5EC-60DD-4E87-AF79-5F49101F16DB}">
      <dgm:prSet/>
      <dgm:spPr/>
      <dgm:t>
        <a:bodyPr/>
        <a:lstStyle/>
        <a:p>
          <a:endParaRPr lang="zh-CN" altLang="en-US" sz="1800">
            <a:latin typeface="微软雅黑" pitchFamily="34" charset="-122"/>
            <a:ea typeface="微软雅黑" pitchFamily="34" charset="-122"/>
          </a:endParaRPr>
        </a:p>
      </dgm:t>
    </dgm:pt>
    <dgm:pt modelId="{CEE2B7E1-48D9-4894-819F-9B30B19A1C55}">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a:solidFill>
                <a:schemeClr val="tx1"/>
              </a:solidFill>
              <a:latin typeface="微软雅黑" pitchFamily="34" charset="-122"/>
              <a:ea typeface="微软雅黑" pitchFamily="34" charset="-122"/>
            </a:rPr>
            <a:t>专业拓展课</a:t>
          </a:r>
        </a:p>
      </dgm:t>
    </dgm:pt>
    <dgm:pt modelId="{733202FA-0FCC-429C-9F0E-AF725EA27652}" type="parTrans" cxnId="{39F49817-076A-4770-A88E-68384D095269}">
      <dgm:prSet/>
      <dgm:spPr/>
      <dgm:t>
        <a:bodyPr/>
        <a:lstStyle/>
        <a:p>
          <a:endParaRPr lang="zh-CN" altLang="en-US" sz="1800">
            <a:latin typeface="微软雅黑" pitchFamily="34" charset="-122"/>
            <a:ea typeface="微软雅黑" pitchFamily="34" charset="-122"/>
          </a:endParaRPr>
        </a:p>
      </dgm:t>
    </dgm:pt>
    <dgm:pt modelId="{F9171605-AFB6-4150-9FE2-827F2227DCB0}" type="sibTrans" cxnId="{39F49817-076A-4770-A88E-68384D095269}">
      <dgm:prSet/>
      <dgm:spPr/>
      <dgm:t>
        <a:bodyPr/>
        <a:lstStyle/>
        <a:p>
          <a:endParaRPr lang="zh-CN" altLang="en-US" sz="1800">
            <a:latin typeface="微软雅黑" pitchFamily="34" charset="-122"/>
            <a:ea typeface="微软雅黑" pitchFamily="34" charset="-122"/>
          </a:endParaRPr>
        </a:p>
      </dgm:t>
    </dgm:pt>
    <dgm:pt modelId="{67176DCB-3BD1-4CA7-A57D-6BAD51FD5E21}">
      <dgm:prSet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a:solidFill>
                <a:schemeClr val="tx1"/>
              </a:solidFill>
              <a:latin typeface="微软雅黑" pitchFamily="34" charset="-122"/>
              <a:ea typeface="微软雅黑" pitchFamily="34" charset="-122"/>
            </a:rPr>
            <a:t>通识课</a:t>
          </a:r>
        </a:p>
      </dgm:t>
    </dgm:pt>
    <dgm:pt modelId="{EE229D1C-054E-4610-BB75-C7E50B691CF7}" type="parTrans" cxnId="{2A06FC8F-434F-40A4-A736-77FF0E60A01E}">
      <dgm:prSet/>
      <dgm:spPr/>
      <dgm:t>
        <a:bodyPr/>
        <a:lstStyle/>
        <a:p>
          <a:endParaRPr lang="zh-CN" altLang="en-US" sz="1800">
            <a:latin typeface="微软雅黑" pitchFamily="34" charset="-122"/>
            <a:ea typeface="微软雅黑" pitchFamily="34" charset="-122"/>
          </a:endParaRPr>
        </a:p>
      </dgm:t>
    </dgm:pt>
    <dgm:pt modelId="{EC1A6DE7-5E00-4175-A355-4A278F7A158F}" type="sibTrans" cxnId="{2A06FC8F-434F-40A4-A736-77FF0E60A01E}">
      <dgm:prSet/>
      <dgm:spPr/>
      <dgm:t>
        <a:bodyPr/>
        <a:lstStyle/>
        <a:p>
          <a:endParaRPr lang="zh-CN" altLang="en-US" sz="1800">
            <a:latin typeface="微软雅黑" pitchFamily="34" charset="-122"/>
            <a:ea typeface="微软雅黑" pitchFamily="34" charset="-122"/>
          </a:endParaRPr>
        </a:p>
      </dgm:t>
    </dgm:pt>
    <dgm:pt modelId="{4EC42421-831D-4CD3-8215-2AF4300F9C01}">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a:solidFill>
                <a:schemeClr val="tx1"/>
              </a:solidFill>
              <a:latin typeface="微软雅黑" pitchFamily="34" charset="-122"/>
              <a:ea typeface="微软雅黑" pitchFamily="34" charset="-122"/>
            </a:rPr>
            <a:t>综合实践</a:t>
          </a:r>
        </a:p>
      </dgm:t>
    </dgm:pt>
    <dgm:pt modelId="{8D5FB264-0A5C-4C3A-85B7-453D9BD837DF}" type="parTrans" cxnId="{FB4F2A38-6ADA-492A-83F2-43EB971687BC}">
      <dgm:prSet/>
      <dgm:spPr/>
      <dgm:t>
        <a:bodyPr/>
        <a:lstStyle/>
        <a:p>
          <a:endParaRPr lang="zh-CN" altLang="en-US" sz="1800">
            <a:latin typeface="微软雅黑" pitchFamily="34" charset="-122"/>
            <a:ea typeface="微软雅黑" pitchFamily="34" charset="-122"/>
          </a:endParaRPr>
        </a:p>
      </dgm:t>
    </dgm:pt>
    <dgm:pt modelId="{A1825131-D805-48C8-BFCE-E45C02E6F5CE}" type="sibTrans" cxnId="{FB4F2A38-6ADA-492A-83F2-43EB971687BC}">
      <dgm:prSet/>
      <dgm:spPr/>
      <dgm:t>
        <a:bodyPr/>
        <a:lstStyle/>
        <a:p>
          <a:endParaRPr lang="zh-CN" altLang="en-US" sz="1800">
            <a:latin typeface="微软雅黑" pitchFamily="34" charset="-122"/>
            <a:ea typeface="微软雅黑" pitchFamily="34" charset="-122"/>
          </a:endParaRPr>
        </a:p>
      </dgm:t>
    </dgm:pt>
    <dgm:pt modelId="{CF717C8A-B40B-4AFF-BF49-65ABB7DF8190}">
      <dgm:prSet phldrT="[文本]" phldr="0" custT="1"/>
      <dgm:spPr/>
      <dgm:t>
        <a:bodyPr vert="horz" wrap="square"/>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a:lnSpc>
              <a:spcPct val="100000"/>
            </a:lnSpc>
            <a:spcBef>
              <a:spcPct val="0"/>
            </a:spcBef>
            <a:spcAft>
              <a:spcPct val="35000"/>
            </a:spcAft>
          </a:pPr>
          <a:r>
            <a:rPr lang="zh-CN" altLang="en-US" sz="1400" b="1">
              <a:solidFill>
                <a:schemeClr val="tx1"/>
              </a:solidFill>
              <a:latin typeface="微软雅黑" pitchFamily="34" charset="-122"/>
              <a:ea typeface="微软雅黑" pitchFamily="34" charset="-122"/>
            </a:rPr>
            <a:t>公共英语</a:t>
          </a:r>
        </a:p>
      </dgm:t>
    </dgm:pt>
    <dgm:pt modelId="{CCF68ADE-40B6-47D0-93C1-88EC13ADC8AC}" type="parTrans" cxnId="{983D973D-53AB-4231-BD1D-68F4FB6C1BB8}">
      <dgm:prSet/>
      <dgm:spPr/>
      <dgm:t>
        <a:bodyPr/>
        <a:lstStyle/>
        <a:p>
          <a:endParaRPr lang="zh-CN" altLang="en-US" sz="1800">
            <a:latin typeface="微软雅黑" pitchFamily="34" charset="-122"/>
            <a:ea typeface="微软雅黑" pitchFamily="34" charset="-122"/>
          </a:endParaRPr>
        </a:p>
      </dgm:t>
    </dgm:pt>
    <dgm:pt modelId="{630D3E0B-D1D7-4E1A-8193-515AA5E1866F}" type="sibTrans" cxnId="{983D973D-53AB-4231-BD1D-68F4FB6C1BB8}">
      <dgm:prSet/>
      <dgm:spPr/>
      <dgm:t>
        <a:bodyPr/>
        <a:lstStyle/>
        <a:p>
          <a:endParaRPr lang="zh-CN" altLang="en-US" sz="1800">
            <a:latin typeface="微软雅黑" pitchFamily="34" charset="-122"/>
            <a:ea typeface="微软雅黑" pitchFamily="34" charset="-122"/>
          </a:endParaRPr>
        </a:p>
      </dgm:t>
    </dgm:pt>
    <dgm:pt modelId="{E498DC9C-C5AC-4482-A26F-3B99DC5D79F0}" type="pres">
      <dgm:prSet presAssocID="{A77D31B3-3808-4FBA-8FA4-CC8D448A173E}" presName="hierChild1" presStyleCnt="0">
        <dgm:presLayoutVars>
          <dgm:orgChart val="1"/>
          <dgm:chPref val="1"/>
          <dgm:dir/>
          <dgm:animOne val="branch"/>
          <dgm:animLvl val="lvl"/>
          <dgm:resizeHandles/>
        </dgm:presLayoutVars>
      </dgm:prSet>
      <dgm:spPr/>
      <dgm:t>
        <a:bodyPr/>
        <a:lstStyle/>
        <a:p>
          <a:endParaRPr lang="zh-CN" altLang="en-US"/>
        </a:p>
      </dgm:t>
    </dgm:pt>
    <dgm:pt modelId="{F728C3E8-5128-4BB6-90CC-A86769ECE335}" type="pres">
      <dgm:prSet presAssocID="{47C757F0-AA23-46BE-9311-EA432CDEEAA1}" presName="hierRoot1" presStyleCnt="0">
        <dgm:presLayoutVars>
          <dgm:hierBranch val="init"/>
        </dgm:presLayoutVars>
      </dgm:prSet>
      <dgm:spPr/>
    </dgm:pt>
    <dgm:pt modelId="{79147750-B6BF-43FD-83A0-7ACDC9B53EFF}" type="pres">
      <dgm:prSet presAssocID="{47C757F0-AA23-46BE-9311-EA432CDEEAA1}" presName="rootComposite1" presStyleCnt="0"/>
      <dgm:spPr/>
      <dgm:t>
        <a:bodyPr/>
        <a:lstStyle/>
        <a:p>
          <a:endParaRPr lang="zh-CN" altLang="en-US"/>
        </a:p>
      </dgm:t>
    </dgm:pt>
    <dgm:pt modelId="{AE79172D-D441-42BB-84EA-E3D989670DED}" type="pres">
      <dgm:prSet presAssocID="{47C757F0-AA23-46BE-9311-EA432CDEEAA1}" presName="rootText1" presStyleLbl="node0" presStyleIdx="0" presStyleCnt="1">
        <dgm:presLayoutVars>
          <dgm:chPref val="3"/>
        </dgm:presLayoutVars>
      </dgm:prSet>
      <dgm:spPr/>
      <dgm:t>
        <a:bodyPr/>
        <a:lstStyle/>
        <a:p>
          <a:endParaRPr lang="zh-CN" altLang="en-US"/>
        </a:p>
      </dgm:t>
    </dgm:pt>
    <dgm:pt modelId="{86420519-308D-4A6A-8FEA-6FB2E39BA448}" type="pres">
      <dgm:prSet presAssocID="{47C757F0-AA23-46BE-9311-EA432CDEEAA1}" presName="rootConnector1" presStyleLbl="node1" presStyleIdx="0" presStyleCnt="0"/>
      <dgm:spPr/>
      <dgm:t>
        <a:bodyPr/>
        <a:lstStyle/>
        <a:p>
          <a:endParaRPr lang="zh-CN" altLang="en-US"/>
        </a:p>
      </dgm:t>
    </dgm:pt>
    <dgm:pt modelId="{9A0FF10C-81C7-47CD-A320-768F2009480B}" type="pres">
      <dgm:prSet presAssocID="{47C757F0-AA23-46BE-9311-EA432CDEEAA1}" presName="hierChild2" presStyleCnt="0"/>
      <dgm:spPr/>
    </dgm:pt>
    <dgm:pt modelId="{6A259130-4455-44E0-969B-948D1249687E}" type="pres">
      <dgm:prSet presAssocID="{EACD17F5-D793-4A43-B489-D1804D50CFEF}" presName="Name37" presStyleLbl="parChTrans1D2" presStyleIdx="0" presStyleCnt="8"/>
      <dgm:spPr/>
      <dgm:t>
        <a:bodyPr/>
        <a:lstStyle/>
        <a:p>
          <a:endParaRPr lang="zh-CN" altLang="en-US"/>
        </a:p>
      </dgm:t>
    </dgm:pt>
    <dgm:pt modelId="{D6C5C065-A308-417C-8ECC-04FC2BEC646C}" type="pres">
      <dgm:prSet presAssocID="{12714FC6-8B41-47E5-91DD-F02D34D23B93}" presName="hierRoot2" presStyleCnt="0">
        <dgm:presLayoutVars>
          <dgm:hierBranch val="init"/>
        </dgm:presLayoutVars>
      </dgm:prSet>
      <dgm:spPr/>
    </dgm:pt>
    <dgm:pt modelId="{E36491EF-5019-46FD-BC82-1BD579B9EE0E}" type="pres">
      <dgm:prSet presAssocID="{12714FC6-8B41-47E5-91DD-F02D34D23B93}" presName="rootComposite" presStyleCnt="0"/>
      <dgm:spPr/>
      <dgm:t>
        <a:bodyPr/>
        <a:lstStyle/>
        <a:p>
          <a:endParaRPr lang="zh-CN" altLang="en-US"/>
        </a:p>
      </dgm:t>
    </dgm:pt>
    <dgm:pt modelId="{43B7C837-49D6-40CE-BBAB-953D9E4BA7ED}" type="pres">
      <dgm:prSet presAssocID="{12714FC6-8B41-47E5-91DD-F02D34D23B93}" presName="rootText" presStyleLbl="node2" presStyleIdx="0" presStyleCnt="8" custLinFactNeighborX="-7480" custLinFactNeighborY="1374">
        <dgm:presLayoutVars>
          <dgm:chPref val="3"/>
        </dgm:presLayoutVars>
      </dgm:prSet>
      <dgm:spPr/>
      <dgm:t>
        <a:bodyPr/>
        <a:lstStyle/>
        <a:p>
          <a:endParaRPr lang="zh-CN" altLang="en-US"/>
        </a:p>
      </dgm:t>
    </dgm:pt>
    <dgm:pt modelId="{9A037140-9B69-4B9F-A134-F2F2EB0F2E32}" type="pres">
      <dgm:prSet presAssocID="{12714FC6-8B41-47E5-91DD-F02D34D23B93}" presName="rootConnector" presStyleLbl="node2" presStyleIdx="0" presStyleCnt="8"/>
      <dgm:spPr/>
      <dgm:t>
        <a:bodyPr/>
        <a:lstStyle/>
        <a:p>
          <a:endParaRPr lang="zh-CN" altLang="en-US"/>
        </a:p>
      </dgm:t>
    </dgm:pt>
    <dgm:pt modelId="{FA37AA5D-87C2-47F6-9B72-B753C073E744}" type="pres">
      <dgm:prSet presAssocID="{12714FC6-8B41-47E5-91DD-F02D34D23B93}" presName="hierChild4" presStyleCnt="0"/>
      <dgm:spPr/>
    </dgm:pt>
    <dgm:pt modelId="{A7309641-2A58-41EA-9E42-56812CF298ED}" type="pres">
      <dgm:prSet presAssocID="{12714FC6-8B41-47E5-91DD-F02D34D23B93}" presName="hierChild5" presStyleCnt="0"/>
      <dgm:spPr/>
    </dgm:pt>
    <dgm:pt modelId="{538CB80F-B25C-4D33-B78A-672F1E15EDB6}" type="pres">
      <dgm:prSet presAssocID="{A2D24D91-CC6A-41A0-A6A7-B117FF1DDA39}" presName="Name37" presStyleLbl="parChTrans1D2" presStyleIdx="1" presStyleCnt="8"/>
      <dgm:spPr/>
      <dgm:t>
        <a:bodyPr/>
        <a:lstStyle/>
        <a:p>
          <a:endParaRPr lang="zh-CN" altLang="en-US"/>
        </a:p>
      </dgm:t>
    </dgm:pt>
    <dgm:pt modelId="{FD44FBE8-9ECB-41DE-8168-B433ACFD02FB}" type="pres">
      <dgm:prSet presAssocID="{11A06EF8-D67B-4999-99F5-E03CBD24C85B}" presName="hierRoot2" presStyleCnt="0">
        <dgm:presLayoutVars>
          <dgm:hierBranch val="init"/>
        </dgm:presLayoutVars>
      </dgm:prSet>
      <dgm:spPr/>
    </dgm:pt>
    <dgm:pt modelId="{04C216FC-3F27-49D0-B216-43431666FE99}" type="pres">
      <dgm:prSet presAssocID="{11A06EF8-D67B-4999-99F5-E03CBD24C85B}" presName="rootComposite" presStyleCnt="0"/>
      <dgm:spPr/>
      <dgm:t>
        <a:bodyPr/>
        <a:lstStyle/>
        <a:p>
          <a:endParaRPr lang="zh-CN" altLang="en-US"/>
        </a:p>
      </dgm:t>
    </dgm:pt>
    <dgm:pt modelId="{3A993E55-22E8-4B25-87F6-8D29230CE876}" type="pres">
      <dgm:prSet presAssocID="{11A06EF8-D67B-4999-99F5-E03CBD24C85B}" presName="rootText" presStyleLbl="node2" presStyleIdx="1" presStyleCnt="8" custLinFactNeighborX="-7480" custLinFactNeighborY="1374">
        <dgm:presLayoutVars>
          <dgm:chPref val="3"/>
        </dgm:presLayoutVars>
      </dgm:prSet>
      <dgm:spPr/>
      <dgm:t>
        <a:bodyPr/>
        <a:lstStyle/>
        <a:p>
          <a:endParaRPr lang="zh-CN" altLang="en-US"/>
        </a:p>
      </dgm:t>
    </dgm:pt>
    <dgm:pt modelId="{A9B59AA5-8F0E-4153-BAE1-67F4BF77AE19}" type="pres">
      <dgm:prSet presAssocID="{11A06EF8-D67B-4999-99F5-E03CBD24C85B}" presName="rootConnector" presStyleLbl="node2" presStyleIdx="1" presStyleCnt="8"/>
      <dgm:spPr/>
      <dgm:t>
        <a:bodyPr/>
        <a:lstStyle/>
        <a:p>
          <a:endParaRPr lang="zh-CN" altLang="en-US"/>
        </a:p>
      </dgm:t>
    </dgm:pt>
    <dgm:pt modelId="{B28AD29A-E5FA-4EBD-B9A6-0E300EA50224}" type="pres">
      <dgm:prSet presAssocID="{11A06EF8-D67B-4999-99F5-E03CBD24C85B}" presName="hierChild4" presStyleCnt="0"/>
      <dgm:spPr/>
    </dgm:pt>
    <dgm:pt modelId="{562EFB84-A9E5-42D9-9E8D-673137DE7D25}" type="pres">
      <dgm:prSet presAssocID="{11A06EF8-D67B-4999-99F5-E03CBD24C85B}" presName="hierChild5" presStyleCnt="0"/>
      <dgm:spPr/>
    </dgm:pt>
    <dgm:pt modelId="{937F60B1-CB6E-4653-966E-60430B6E90A0}" type="pres">
      <dgm:prSet presAssocID="{DEC8A2E6-2EB8-494D-AF9E-858ECEF32DF2}" presName="Name37" presStyleLbl="parChTrans1D2" presStyleIdx="2" presStyleCnt="8"/>
      <dgm:spPr/>
      <dgm:t>
        <a:bodyPr/>
        <a:lstStyle/>
        <a:p>
          <a:endParaRPr lang="zh-CN" altLang="en-US"/>
        </a:p>
      </dgm:t>
    </dgm:pt>
    <dgm:pt modelId="{C4B91DEF-39B5-4FBE-B3E1-59D94525D3D5}" type="pres">
      <dgm:prSet presAssocID="{BBDB73D4-019A-4208-8D98-E91807EB623F}" presName="hierRoot2" presStyleCnt="0">
        <dgm:presLayoutVars>
          <dgm:hierBranch val="init"/>
        </dgm:presLayoutVars>
      </dgm:prSet>
      <dgm:spPr/>
    </dgm:pt>
    <dgm:pt modelId="{C6382FD1-F304-4989-BCE0-E4C7A7CA2C65}" type="pres">
      <dgm:prSet presAssocID="{BBDB73D4-019A-4208-8D98-E91807EB623F}" presName="rootComposite" presStyleCnt="0"/>
      <dgm:spPr/>
      <dgm:t>
        <a:bodyPr/>
        <a:lstStyle/>
        <a:p>
          <a:endParaRPr lang="zh-CN" altLang="en-US"/>
        </a:p>
      </dgm:t>
    </dgm:pt>
    <dgm:pt modelId="{039D48FB-AC35-4D3D-B718-D1B4EF0F3DA4}" type="pres">
      <dgm:prSet presAssocID="{BBDB73D4-019A-4208-8D98-E91807EB623F}" presName="rootText" presStyleLbl="node2" presStyleIdx="2" presStyleCnt="8" custLinFactNeighborX="-7480" custLinFactNeighborY="1374">
        <dgm:presLayoutVars>
          <dgm:chPref val="3"/>
        </dgm:presLayoutVars>
      </dgm:prSet>
      <dgm:spPr/>
      <dgm:t>
        <a:bodyPr/>
        <a:lstStyle/>
        <a:p>
          <a:endParaRPr lang="zh-CN" altLang="en-US"/>
        </a:p>
      </dgm:t>
    </dgm:pt>
    <dgm:pt modelId="{3698AFDE-4EA6-45C9-9A08-BC4CC1D9EF16}" type="pres">
      <dgm:prSet presAssocID="{BBDB73D4-019A-4208-8D98-E91807EB623F}" presName="rootConnector" presStyleLbl="node2" presStyleIdx="2" presStyleCnt="8"/>
      <dgm:spPr/>
      <dgm:t>
        <a:bodyPr/>
        <a:lstStyle/>
        <a:p>
          <a:endParaRPr lang="zh-CN" altLang="en-US"/>
        </a:p>
      </dgm:t>
    </dgm:pt>
    <dgm:pt modelId="{708C18B8-8352-4B20-860B-D2C78C267742}" type="pres">
      <dgm:prSet presAssocID="{BBDB73D4-019A-4208-8D98-E91807EB623F}" presName="hierChild4" presStyleCnt="0"/>
      <dgm:spPr/>
    </dgm:pt>
    <dgm:pt modelId="{6704364F-7DCE-4F03-A7F4-B7FD1AA9C88B}" type="pres">
      <dgm:prSet presAssocID="{BBDB73D4-019A-4208-8D98-E91807EB623F}" presName="hierChild5" presStyleCnt="0"/>
      <dgm:spPr/>
    </dgm:pt>
    <dgm:pt modelId="{3B9B6BF8-8B98-4244-B203-4EFAE626E693}" type="pres">
      <dgm:prSet presAssocID="{D27CBD38-A5F1-455D-AFBD-981D03FB728A}" presName="Name37" presStyleLbl="parChTrans1D2" presStyleIdx="3" presStyleCnt="8"/>
      <dgm:spPr/>
      <dgm:t>
        <a:bodyPr/>
        <a:lstStyle/>
        <a:p>
          <a:endParaRPr lang="zh-CN" altLang="en-US"/>
        </a:p>
      </dgm:t>
    </dgm:pt>
    <dgm:pt modelId="{A29D7F2C-ACF8-40F5-BD35-2A58DB8EB36A}" type="pres">
      <dgm:prSet presAssocID="{8DED7EBB-7D46-43ED-9B95-6AA2AAE48F72}" presName="hierRoot2" presStyleCnt="0">
        <dgm:presLayoutVars>
          <dgm:hierBranch val="init"/>
        </dgm:presLayoutVars>
      </dgm:prSet>
      <dgm:spPr/>
    </dgm:pt>
    <dgm:pt modelId="{7F0B154D-C95A-4ABC-8D74-155B9F1EE5A4}" type="pres">
      <dgm:prSet presAssocID="{8DED7EBB-7D46-43ED-9B95-6AA2AAE48F72}" presName="rootComposite" presStyleCnt="0"/>
      <dgm:spPr/>
      <dgm:t>
        <a:bodyPr/>
        <a:lstStyle/>
        <a:p>
          <a:endParaRPr lang="zh-CN" altLang="en-US"/>
        </a:p>
      </dgm:t>
    </dgm:pt>
    <dgm:pt modelId="{F1263900-A9A2-4B47-9ED7-A906C2267699}" type="pres">
      <dgm:prSet presAssocID="{8DED7EBB-7D46-43ED-9B95-6AA2AAE48F72}" presName="rootText" presStyleLbl="node2" presStyleIdx="3" presStyleCnt="8" custLinFactNeighborX="-7480" custLinFactNeighborY="1374">
        <dgm:presLayoutVars>
          <dgm:chPref val="3"/>
        </dgm:presLayoutVars>
      </dgm:prSet>
      <dgm:spPr/>
      <dgm:t>
        <a:bodyPr/>
        <a:lstStyle/>
        <a:p>
          <a:endParaRPr lang="zh-CN" altLang="en-US"/>
        </a:p>
      </dgm:t>
    </dgm:pt>
    <dgm:pt modelId="{11F059D7-880E-425A-9136-302EADEFFE80}" type="pres">
      <dgm:prSet presAssocID="{8DED7EBB-7D46-43ED-9B95-6AA2AAE48F72}" presName="rootConnector" presStyleLbl="node2" presStyleIdx="3" presStyleCnt="8"/>
      <dgm:spPr/>
      <dgm:t>
        <a:bodyPr/>
        <a:lstStyle/>
        <a:p>
          <a:endParaRPr lang="zh-CN" altLang="en-US"/>
        </a:p>
      </dgm:t>
    </dgm:pt>
    <dgm:pt modelId="{56265861-1B09-4D9C-9642-308A3D0C390D}" type="pres">
      <dgm:prSet presAssocID="{8DED7EBB-7D46-43ED-9B95-6AA2AAE48F72}" presName="hierChild4" presStyleCnt="0"/>
      <dgm:spPr/>
    </dgm:pt>
    <dgm:pt modelId="{125D0C1B-1455-4196-8908-1A345EF8DCFD}" type="pres">
      <dgm:prSet presAssocID="{8DED7EBB-7D46-43ED-9B95-6AA2AAE48F72}" presName="hierChild5" presStyleCnt="0"/>
      <dgm:spPr/>
    </dgm:pt>
    <dgm:pt modelId="{DA200893-8B71-407B-B4D9-50DFD9738267}" type="pres">
      <dgm:prSet presAssocID="{733202FA-0FCC-429C-9F0E-AF725EA27652}" presName="Name37" presStyleLbl="parChTrans1D2" presStyleIdx="4" presStyleCnt="8"/>
      <dgm:spPr/>
      <dgm:t>
        <a:bodyPr/>
        <a:lstStyle/>
        <a:p>
          <a:endParaRPr lang="zh-CN" altLang="en-US"/>
        </a:p>
      </dgm:t>
    </dgm:pt>
    <dgm:pt modelId="{C30C5DCF-79A9-48EB-9642-50DCE6F4FE24}" type="pres">
      <dgm:prSet presAssocID="{CEE2B7E1-48D9-4894-819F-9B30B19A1C55}" presName="hierRoot2" presStyleCnt="0">
        <dgm:presLayoutVars>
          <dgm:hierBranch val="init"/>
        </dgm:presLayoutVars>
      </dgm:prSet>
      <dgm:spPr/>
    </dgm:pt>
    <dgm:pt modelId="{D3994506-816D-4434-9A94-6A3A72A412DD}" type="pres">
      <dgm:prSet presAssocID="{CEE2B7E1-48D9-4894-819F-9B30B19A1C55}" presName="rootComposite" presStyleCnt="0"/>
      <dgm:spPr/>
      <dgm:t>
        <a:bodyPr/>
        <a:lstStyle/>
        <a:p>
          <a:endParaRPr lang="zh-CN" altLang="en-US"/>
        </a:p>
      </dgm:t>
    </dgm:pt>
    <dgm:pt modelId="{2B020194-A1AC-41DF-A7CA-A293A7414C98}" type="pres">
      <dgm:prSet presAssocID="{CEE2B7E1-48D9-4894-819F-9B30B19A1C55}" presName="rootText" presStyleLbl="node2" presStyleIdx="4" presStyleCnt="8" custLinFactNeighborX="-7480" custLinFactNeighborY="1374">
        <dgm:presLayoutVars>
          <dgm:chPref val="3"/>
        </dgm:presLayoutVars>
      </dgm:prSet>
      <dgm:spPr/>
      <dgm:t>
        <a:bodyPr/>
        <a:lstStyle/>
        <a:p>
          <a:endParaRPr lang="zh-CN" altLang="en-US"/>
        </a:p>
      </dgm:t>
    </dgm:pt>
    <dgm:pt modelId="{634C9D55-892E-4B79-ACEE-166EFED0ED28}" type="pres">
      <dgm:prSet presAssocID="{CEE2B7E1-48D9-4894-819F-9B30B19A1C55}" presName="rootConnector" presStyleLbl="node2" presStyleIdx="4" presStyleCnt="8"/>
      <dgm:spPr/>
      <dgm:t>
        <a:bodyPr/>
        <a:lstStyle/>
        <a:p>
          <a:endParaRPr lang="zh-CN" altLang="en-US"/>
        </a:p>
      </dgm:t>
    </dgm:pt>
    <dgm:pt modelId="{C8C3BD6E-915B-44E2-A4CC-65432F896A15}" type="pres">
      <dgm:prSet presAssocID="{CEE2B7E1-48D9-4894-819F-9B30B19A1C55}" presName="hierChild4" presStyleCnt="0"/>
      <dgm:spPr/>
    </dgm:pt>
    <dgm:pt modelId="{84DCEB80-2452-4DF8-B53E-6A42FA4DF21E}" type="pres">
      <dgm:prSet presAssocID="{CEE2B7E1-48D9-4894-819F-9B30B19A1C55}" presName="hierChild5" presStyleCnt="0"/>
      <dgm:spPr/>
    </dgm:pt>
    <dgm:pt modelId="{36E23A4B-0E76-4EB8-A51E-1F216C58EFE0}" type="pres">
      <dgm:prSet presAssocID="{EE229D1C-054E-4610-BB75-C7E50B691CF7}" presName="Name37" presStyleLbl="parChTrans1D2" presStyleIdx="5" presStyleCnt="8"/>
      <dgm:spPr/>
      <dgm:t>
        <a:bodyPr/>
        <a:lstStyle/>
        <a:p>
          <a:endParaRPr lang="zh-CN" altLang="en-US"/>
        </a:p>
      </dgm:t>
    </dgm:pt>
    <dgm:pt modelId="{77F3C6E5-5579-4F3E-9A5C-02D6E82120F9}" type="pres">
      <dgm:prSet presAssocID="{67176DCB-3BD1-4CA7-A57D-6BAD51FD5E21}" presName="hierRoot2" presStyleCnt="0">
        <dgm:presLayoutVars>
          <dgm:hierBranch val="init"/>
        </dgm:presLayoutVars>
      </dgm:prSet>
      <dgm:spPr/>
    </dgm:pt>
    <dgm:pt modelId="{2113FCBC-74E8-4FC3-99B0-0CCDF400DA0C}" type="pres">
      <dgm:prSet presAssocID="{67176DCB-3BD1-4CA7-A57D-6BAD51FD5E21}" presName="rootComposite" presStyleCnt="0"/>
      <dgm:spPr/>
      <dgm:t>
        <a:bodyPr/>
        <a:lstStyle/>
        <a:p>
          <a:endParaRPr lang="zh-CN" altLang="en-US"/>
        </a:p>
      </dgm:t>
    </dgm:pt>
    <dgm:pt modelId="{7B6FEDE5-701C-4622-81CC-ED0BACF26A87}" type="pres">
      <dgm:prSet presAssocID="{67176DCB-3BD1-4CA7-A57D-6BAD51FD5E21}" presName="rootText" presStyleLbl="node2" presStyleIdx="5" presStyleCnt="8" custLinFactNeighborX="-7480" custLinFactNeighborY="1374">
        <dgm:presLayoutVars>
          <dgm:chPref val="3"/>
        </dgm:presLayoutVars>
      </dgm:prSet>
      <dgm:spPr/>
      <dgm:t>
        <a:bodyPr/>
        <a:lstStyle/>
        <a:p>
          <a:endParaRPr lang="zh-CN" altLang="en-US"/>
        </a:p>
      </dgm:t>
    </dgm:pt>
    <dgm:pt modelId="{60292DF2-6F07-4C1D-9021-B409A7F5EEEB}" type="pres">
      <dgm:prSet presAssocID="{67176DCB-3BD1-4CA7-A57D-6BAD51FD5E21}" presName="rootConnector" presStyleLbl="node2" presStyleIdx="5" presStyleCnt="8"/>
      <dgm:spPr/>
      <dgm:t>
        <a:bodyPr/>
        <a:lstStyle/>
        <a:p>
          <a:endParaRPr lang="zh-CN" altLang="en-US"/>
        </a:p>
      </dgm:t>
    </dgm:pt>
    <dgm:pt modelId="{4C5C85C2-5F09-4D39-A370-26BA11D25795}" type="pres">
      <dgm:prSet presAssocID="{67176DCB-3BD1-4CA7-A57D-6BAD51FD5E21}" presName="hierChild4" presStyleCnt="0"/>
      <dgm:spPr/>
    </dgm:pt>
    <dgm:pt modelId="{2245EDF3-A804-4B7E-A15E-6FA95D3CE95E}" type="pres">
      <dgm:prSet presAssocID="{67176DCB-3BD1-4CA7-A57D-6BAD51FD5E21}" presName="hierChild5" presStyleCnt="0"/>
      <dgm:spPr/>
    </dgm:pt>
    <dgm:pt modelId="{F492B679-3C8C-4E72-95A8-8B81298826E7}" type="pres">
      <dgm:prSet presAssocID="{8D5FB264-0A5C-4C3A-85B7-453D9BD837DF}" presName="Name37" presStyleLbl="parChTrans1D2" presStyleIdx="6" presStyleCnt="8"/>
      <dgm:spPr/>
      <dgm:t>
        <a:bodyPr/>
        <a:lstStyle/>
        <a:p>
          <a:endParaRPr lang="zh-CN" altLang="en-US"/>
        </a:p>
      </dgm:t>
    </dgm:pt>
    <dgm:pt modelId="{C6F584B9-7EA2-46D8-913B-8F508509ECAB}" type="pres">
      <dgm:prSet presAssocID="{4EC42421-831D-4CD3-8215-2AF4300F9C01}" presName="hierRoot2" presStyleCnt="0">
        <dgm:presLayoutVars>
          <dgm:hierBranch val="init"/>
        </dgm:presLayoutVars>
      </dgm:prSet>
      <dgm:spPr/>
    </dgm:pt>
    <dgm:pt modelId="{6CAD9CE6-86A1-4F7D-98A6-3AF53F55F9E3}" type="pres">
      <dgm:prSet presAssocID="{4EC42421-831D-4CD3-8215-2AF4300F9C01}" presName="rootComposite" presStyleCnt="0"/>
      <dgm:spPr/>
      <dgm:t>
        <a:bodyPr/>
        <a:lstStyle/>
        <a:p>
          <a:endParaRPr lang="zh-CN" altLang="en-US"/>
        </a:p>
      </dgm:t>
    </dgm:pt>
    <dgm:pt modelId="{08A0D1D2-3A20-4D63-8E35-B7C8B6B16D48}" type="pres">
      <dgm:prSet presAssocID="{4EC42421-831D-4CD3-8215-2AF4300F9C01}" presName="rootText" presStyleLbl="node2" presStyleIdx="6" presStyleCnt="8" custLinFactNeighborX="-7480" custLinFactNeighborY="1374">
        <dgm:presLayoutVars>
          <dgm:chPref val="3"/>
        </dgm:presLayoutVars>
      </dgm:prSet>
      <dgm:spPr/>
      <dgm:t>
        <a:bodyPr/>
        <a:lstStyle/>
        <a:p>
          <a:endParaRPr lang="zh-CN" altLang="en-US"/>
        </a:p>
      </dgm:t>
    </dgm:pt>
    <dgm:pt modelId="{6238C53E-A961-488B-8FBD-6EC13507B069}" type="pres">
      <dgm:prSet presAssocID="{4EC42421-831D-4CD3-8215-2AF4300F9C01}" presName="rootConnector" presStyleLbl="node2" presStyleIdx="6" presStyleCnt="8"/>
      <dgm:spPr/>
      <dgm:t>
        <a:bodyPr/>
        <a:lstStyle/>
        <a:p>
          <a:endParaRPr lang="zh-CN" altLang="en-US"/>
        </a:p>
      </dgm:t>
    </dgm:pt>
    <dgm:pt modelId="{A9C46FD3-3BE9-4E6E-BFF6-B0B42B13F857}" type="pres">
      <dgm:prSet presAssocID="{4EC42421-831D-4CD3-8215-2AF4300F9C01}" presName="hierChild4" presStyleCnt="0"/>
      <dgm:spPr/>
    </dgm:pt>
    <dgm:pt modelId="{A663BBFB-A120-4F5B-82EC-DB644DB9966B}" type="pres">
      <dgm:prSet presAssocID="{4EC42421-831D-4CD3-8215-2AF4300F9C01}" presName="hierChild5" presStyleCnt="0"/>
      <dgm:spPr/>
    </dgm:pt>
    <dgm:pt modelId="{AB3A8128-6C86-49B7-B5CC-0153888815E5}" type="pres">
      <dgm:prSet presAssocID="{CCF68ADE-40B6-47D0-93C1-88EC13ADC8AC}" presName="Name37" presStyleLbl="parChTrans1D2" presStyleIdx="7" presStyleCnt="8"/>
      <dgm:spPr/>
      <dgm:t>
        <a:bodyPr/>
        <a:lstStyle/>
        <a:p>
          <a:endParaRPr lang="zh-CN" altLang="en-US"/>
        </a:p>
      </dgm:t>
    </dgm:pt>
    <dgm:pt modelId="{1A917F9A-DDE6-4568-B35C-7FABCEF0A586}" type="pres">
      <dgm:prSet presAssocID="{CF717C8A-B40B-4AFF-BF49-65ABB7DF8190}" presName="hierRoot2" presStyleCnt="0">
        <dgm:presLayoutVars>
          <dgm:hierBranch val="init"/>
        </dgm:presLayoutVars>
      </dgm:prSet>
      <dgm:spPr/>
    </dgm:pt>
    <dgm:pt modelId="{FA949B67-3DB7-47FA-97C9-4A653E762F22}" type="pres">
      <dgm:prSet presAssocID="{CF717C8A-B40B-4AFF-BF49-65ABB7DF8190}" presName="rootComposite" presStyleCnt="0"/>
      <dgm:spPr/>
      <dgm:t>
        <a:bodyPr/>
        <a:lstStyle/>
        <a:p>
          <a:endParaRPr lang="zh-CN" altLang="en-US"/>
        </a:p>
      </dgm:t>
    </dgm:pt>
    <dgm:pt modelId="{7D64F4A3-0E55-47AC-A59B-9D5A9DC25552}" type="pres">
      <dgm:prSet presAssocID="{CF717C8A-B40B-4AFF-BF49-65ABB7DF8190}" presName="rootText" presStyleLbl="node2" presStyleIdx="7" presStyleCnt="8">
        <dgm:presLayoutVars>
          <dgm:chPref val="3"/>
        </dgm:presLayoutVars>
      </dgm:prSet>
      <dgm:spPr/>
      <dgm:t>
        <a:bodyPr/>
        <a:lstStyle/>
        <a:p>
          <a:endParaRPr lang="zh-CN" altLang="en-US"/>
        </a:p>
      </dgm:t>
    </dgm:pt>
    <dgm:pt modelId="{5667CB49-EC34-46BC-AD2D-72F3BD95D049}" type="pres">
      <dgm:prSet presAssocID="{CF717C8A-B40B-4AFF-BF49-65ABB7DF8190}" presName="rootConnector" presStyleLbl="node2" presStyleIdx="7" presStyleCnt="8"/>
      <dgm:spPr/>
      <dgm:t>
        <a:bodyPr/>
        <a:lstStyle/>
        <a:p>
          <a:endParaRPr lang="zh-CN" altLang="en-US"/>
        </a:p>
      </dgm:t>
    </dgm:pt>
    <dgm:pt modelId="{EB3A10DA-2FA4-4DAD-8341-8078D7F83716}" type="pres">
      <dgm:prSet presAssocID="{CF717C8A-B40B-4AFF-BF49-65ABB7DF8190}" presName="hierChild4" presStyleCnt="0"/>
      <dgm:spPr/>
    </dgm:pt>
    <dgm:pt modelId="{B05C5608-85C8-433E-A928-1755312B673B}" type="pres">
      <dgm:prSet presAssocID="{CF717C8A-B40B-4AFF-BF49-65ABB7DF8190}" presName="hierChild5" presStyleCnt="0"/>
      <dgm:spPr/>
    </dgm:pt>
    <dgm:pt modelId="{0E819307-1B4E-434E-BA76-D5A4192B0663}" type="pres">
      <dgm:prSet presAssocID="{47C757F0-AA23-46BE-9311-EA432CDEEAA1}" presName="hierChild3" presStyleCnt="0"/>
      <dgm:spPr/>
    </dgm:pt>
  </dgm:ptLst>
  <dgm:cxnLst>
    <dgm:cxn modelId="{20DDDA03-8FB7-4D17-B8EB-1E428850928B}" type="presOf" srcId="{4EC42421-831D-4CD3-8215-2AF4300F9C01}" destId="{08A0D1D2-3A20-4D63-8E35-B7C8B6B16D48}" srcOrd="0" destOrd="0" presId="urn:microsoft.com/office/officeart/2005/8/layout/orgChart1#2"/>
    <dgm:cxn modelId="{520488EC-D271-4201-80D5-51E6179BD0E6}" type="presOf" srcId="{EACD17F5-D793-4A43-B489-D1804D50CFEF}" destId="{6A259130-4455-44E0-969B-948D1249687E}" srcOrd="0" destOrd="0" presId="urn:microsoft.com/office/officeart/2005/8/layout/orgChart1#2"/>
    <dgm:cxn modelId="{64901DC2-6274-4A0C-BF00-4D05AF52E0EF}" type="presOf" srcId="{47C757F0-AA23-46BE-9311-EA432CDEEAA1}" destId="{86420519-308D-4A6A-8FEA-6FB2E39BA448}" srcOrd="1" destOrd="0" presId="urn:microsoft.com/office/officeart/2005/8/layout/orgChart1#2"/>
    <dgm:cxn modelId="{073E6233-64C7-4CA8-9221-0F0C503BAC4D}" type="presOf" srcId="{CF717C8A-B40B-4AFF-BF49-65ABB7DF8190}" destId="{7D64F4A3-0E55-47AC-A59B-9D5A9DC25552}" srcOrd="0" destOrd="0" presId="urn:microsoft.com/office/officeart/2005/8/layout/orgChart1#2"/>
    <dgm:cxn modelId="{2F344122-4940-4B36-A6EA-21F178D0645C}" type="presOf" srcId="{DEC8A2E6-2EB8-494D-AF9E-858ECEF32DF2}" destId="{937F60B1-CB6E-4653-966E-60430B6E90A0}" srcOrd="0" destOrd="0" presId="urn:microsoft.com/office/officeart/2005/8/layout/orgChart1#2"/>
    <dgm:cxn modelId="{8CFA69D9-44C7-47EB-855A-6395DA58448E}" type="presOf" srcId="{67176DCB-3BD1-4CA7-A57D-6BAD51FD5E21}" destId="{60292DF2-6F07-4C1D-9021-B409A7F5EEEB}" srcOrd="1" destOrd="0" presId="urn:microsoft.com/office/officeart/2005/8/layout/orgChart1#2"/>
    <dgm:cxn modelId="{2A170437-DD26-4077-A464-D6AF4D37532C}" type="presOf" srcId="{BBDB73D4-019A-4208-8D98-E91807EB623F}" destId="{039D48FB-AC35-4D3D-B718-D1B4EF0F3DA4}" srcOrd="0" destOrd="0" presId="urn:microsoft.com/office/officeart/2005/8/layout/orgChart1#2"/>
    <dgm:cxn modelId="{8DB776CE-0082-4B6A-AB4E-F6ED7D1DE096}" srcId="{A77D31B3-3808-4FBA-8FA4-CC8D448A173E}" destId="{47C757F0-AA23-46BE-9311-EA432CDEEAA1}" srcOrd="0" destOrd="0" parTransId="{AB39B06D-FE6C-48B2-B5B4-77CD0C8CF7AD}" sibTransId="{DF0D1C21-B79E-4875-B7FA-EF183CB48B88}"/>
    <dgm:cxn modelId="{FC0447B9-C76B-454E-8FAC-939D0ACD82F5}" type="presOf" srcId="{A2D24D91-CC6A-41A0-A6A7-B117FF1DDA39}" destId="{538CB80F-B25C-4D33-B78A-672F1E15EDB6}" srcOrd="0" destOrd="0" presId="urn:microsoft.com/office/officeart/2005/8/layout/orgChart1#2"/>
    <dgm:cxn modelId="{39F49817-076A-4770-A88E-68384D095269}" srcId="{47C757F0-AA23-46BE-9311-EA432CDEEAA1}" destId="{CEE2B7E1-48D9-4894-819F-9B30B19A1C55}" srcOrd="4" destOrd="0" parTransId="{733202FA-0FCC-429C-9F0E-AF725EA27652}" sibTransId="{F9171605-AFB6-4150-9FE2-827F2227DCB0}"/>
    <dgm:cxn modelId="{26301FA2-8D22-4990-9A7C-8D754D8E3038}" type="presOf" srcId="{67176DCB-3BD1-4CA7-A57D-6BAD51FD5E21}" destId="{7B6FEDE5-701C-4622-81CC-ED0BACF26A87}" srcOrd="0" destOrd="0" presId="urn:microsoft.com/office/officeart/2005/8/layout/orgChart1#2"/>
    <dgm:cxn modelId="{5D3C0643-29F1-43CA-82AB-AE4888D30999}" type="presOf" srcId="{EE229D1C-054E-4610-BB75-C7E50B691CF7}" destId="{36E23A4B-0E76-4EB8-A51E-1F216C58EFE0}" srcOrd="0" destOrd="0" presId="urn:microsoft.com/office/officeart/2005/8/layout/orgChart1#2"/>
    <dgm:cxn modelId="{38A338A3-CB96-4955-A151-5317ACA30B53}" type="presOf" srcId="{CCF68ADE-40B6-47D0-93C1-88EC13ADC8AC}" destId="{AB3A8128-6C86-49B7-B5CC-0153888815E5}" srcOrd="0" destOrd="0" presId="urn:microsoft.com/office/officeart/2005/8/layout/orgChart1#2"/>
    <dgm:cxn modelId="{91DC1E28-31C8-46EE-81FA-573DA788735F}" type="presOf" srcId="{CEE2B7E1-48D9-4894-819F-9B30B19A1C55}" destId="{2B020194-A1AC-41DF-A7CA-A293A7414C98}" srcOrd="0" destOrd="0" presId="urn:microsoft.com/office/officeart/2005/8/layout/orgChart1#2"/>
    <dgm:cxn modelId="{CA337117-F178-4C61-8FF2-19173D1D7191}" type="presOf" srcId="{47C757F0-AA23-46BE-9311-EA432CDEEAA1}" destId="{AE79172D-D441-42BB-84EA-E3D989670DED}" srcOrd="0" destOrd="0" presId="urn:microsoft.com/office/officeart/2005/8/layout/orgChart1#2"/>
    <dgm:cxn modelId="{FCD32914-C15C-492D-8E9D-4A1DEE315DB8}" type="presOf" srcId="{8DED7EBB-7D46-43ED-9B95-6AA2AAE48F72}" destId="{11F059D7-880E-425A-9136-302EADEFFE80}" srcOrd="1" destOrd="0" presId="urn:microsoft.com/office/officeart/2005/8/layout/orgChart1#2"/>
    <dgm:cxn modelId="{B0696F83-8253-417A-9AD0-430282E63868}" type="presOf" srcId="{BBDB73D4-019A-4208-8D98-E91807EB623F}" destId="{3698AFDE-4EA6-45C9-9A08-BC4CC1D9EF16}" srcOrd="1" destOrd="0" presId="urn:microsoft.com/office/officeart/2005/8/layout/orgChart1#2"/>
    <dgm:cxn modelId="{FB4F2A38-6ADA-492A-83F2-43EB971687BC}" srcId="{47C757F0-AA23-46BE-9311-EA432CDEEAA1}" destId="{4EC42421-831D-4CD3-8215-2AF4300F9C01}" srcOrd="6" destOrd="0" parTransId="{8D5FB264-0A5C-4C3A-85B7-453D9BD837DF}" sibTransId="{A1825131-D805-48C8-BFCE-E45C02E6F5CE}"/>
    <dgm:cxn modelId="{D6627F00-F237-49B7-BF4D-594C69D5E03D}" type="presOf" srcId="{733202FA-0FCC-429C-9F0E-AF725EA27652}" destId="{DA200893-8B71-407B-B4D9-50DFD9738267}" srcOrd="0" destOrd="0" presId="urn:microsoft.com/office/officeart/2005/8/layout/orgChart1#2"/>
    <dgm:cxn modelId="{56F2C5EC-60DD-4E87-AF79-5F49101F16DB}" srcId="{47C757F0-AA23-46BE-9311-EA432CDEEAA1}" destId="{8DED7EBB-7D46-43ED-9B95-6AA2AAE48F72}" srcOrd="3" destOrd="0" parTransId="{D27CBD38-A5F1-455D-AFBD-981D03FB728A}" sibTransId="{E872D069-7FF0-4868-A0BD-B6BB54A77BDA}"/>
    <dgm:cxn modelId="{AA940B7F-1149-4238-BF86-51E9C6986DB0}" srcId="{47C757F0-AA23-46BE-9311-EA432CDEEAA1}" destId="{BBDB73D4-019A-4208-8D98-E91807EB623F}" srcOrd="2" destOrd="0" parTransId="{DEC8A2E6-2EB8-494D-AF9E-858ECEF32DF2}" sibTransId="{7563235C-464B-4D96-B29A-397C00B3DAF6}"/>
    <dgm:cxn modelId="{B77C8843-1199-4DDF-9376-A598FD1D036C}" type="presOf" srcId="{11A06EF8-D67B-4999-99F5-E03CBD24C85B}" destId="{A9B59AA5-8F0E-4153-BAE1-67F4BF77AE19}" srcOrd="1" destOrd="0" presId="urn:microsoft.com/office/officeart/2005/8/layout/orgChart1#2"/>
    <dgm:cxn modelId="{0AF1BB49-7793-4806-A347-86A2DE7E0F0F}" type="presOf" srcId="{CEE2B7E1-48D9-4894-819F-9B30B19A1C55}" destId="{634C9D55-892E-4B79-ACEE-166EFED0ED28}" srcOrd="1" destOrd="0" presId="urn:microsoft.com/office/officeart/2005/8/layout/orgChart1#2"/>
    <dgm:cxn modelId="{E30380E7-365F-450F-AADE-71212B72BAA7}" type="presOf" srcId="{A77D31B3-3808-4FBA-8FA4-CC8D448A173E}" destId="{E498DC9C-C5AC-4482-A26F-3B99DC5D79F0}" srcOrd="0" destOrd="0" presId="urn:microsoft.com/office/officeart/2005/8/layout/orgChart1#2"/>
    <dgm:cxn modelId="{4C06FE2C-8DAE-4984-881B-5856F9326305}" type="presOf" srcId="{CF717C8A-B40B-4AFF-BF49-65ABB7DF8190}" destId="{5667CB49-EC34-46BC-AD2D-72F3BD95D049}" srcOrd="1" destOrd="0" presId="urn:microsoft.com/office/officeart/2005/8/layout/orgChart1#2"/>
    <dgm:cxn modelId="{8073CF94-7EF4-48E4-82C7-FD0610F04400}" type="presOf" srcId="{8DED7EBB-7D46-43ED-9B95-6AA2AAE48F72}" destId="{F1263900-A9A2-4B47-9ED7-A906C2267699}" srcOrd="0" destOrd="0" presId="urn:microsoft.com/office/officeart/2005/8/layout/orgChart1#2"/>
    <dgm:cxn modelId="{0CE6913E-28A3-4355-878C-E9DEA0290DBF}" type="presOf" srcId="{11A06EF8-D67B-4999-99F5-E03CBD24C85B}" destId="{3A993E55-22E8-4B25-87F6-8D29230CE876}" srcOrd="0" destOrd="0" presId="urn:microsoft.com/office/officeart/2005/8/layout/orgChart1#2"/>
    <dgm:cxn modelId="{F8395B87-756C-4E6C-BCE1-8CB8CE0C9229}" type="presOf" srcId="{12714FC6-8B41-47E5-91DD-F02D34D23B93}" destId="{9A037140-9B69-4B9F-A134-F2F2EB0F2E32}" srcOrd="1" destOrd="0" presId="urn:microsoft.com/office/officeart/2005/8/layout/orgChart1#2"/>
    <dgm:cxn modelId="{AF2B6D5C-DD2A-42C9-8344-7C8D716427F2}" type="presOf" srcId="{D27CBD38-A5F1-455D-AFBD-981D03FB728A}" destId="{3B9B6BF8-8B98-4244-B203-4EFAE626E693}" srcOrd="0" destOrd="0" presId="urn:microsoft.com/office/officeart/2005/8/layout/orgChart1#2"/>
    <dgm:cxn modelId="{64BFC7FD-DC5D-4D51-A607-C28AD0EB08B3}" type="presOf" srcId="{4EC42421-831D-4CD3-8215-2AF4300F9C01}" destId="{6238C53E-A961-488B-8FBD-6EC13507B069}" srcOrd="1" destOrd="0" presId="urn:microsoft.com/office/officeart/2005/8/layout/orgChart1#2"/>
    <dgm:cxn modelId="{1DBB933D-EFFF-46AE-A256-85528F7B010D}" srcId="{47C757F0-AA23-46BE-9311-EA432CDEEAA1}" destId="{12714FC6-8B41-47E5-91DD-F02D34D23B93}" srcOrd="0" destOrd="0" parTransId="{EACD17F5-D793-4A43-B489-D1804D50CFEF}" sibTransId="{FA45D93F-0724-4936-AA45-E6762732A19D}"/>
    <dgm:cxn modelId="{2A06FC8F-434F-40A4-A736-77FF0E60A01E}" srcId="{47C757F0-AA23-46BE-9311-EA432CDEEAA1}" destId="{67176DCB-3BD1-4CA7-A57D-6BAD51FD5E21}" srcOrd="5" destOrd="0" parTransId="{EE229D1C-054E-4610-BB75-C7E50B691CF7}" sibTransId="{EC1A6DE7-5E00-4175-A355-4A278F7A158F}"/>
    <dgm:cxn modelId="{56B92855-29FF-4605-81E3-9D9506958F91}" type="presOf" srcId="{8D5FB264-0A5C-4C3A-85B7-453D9BD837DF}" destId="{F492B679-3C8C-4E72-95A8-8B81298826E7}" srcOrd="0" destOrd="0" presId="urn:microsoft.com/office/officeart/2005/8/layout/orgChart1#2"/>
    <dgm:cxn modelId="{983D973D-53AB-4231-BD1D-68F4FB6C1BB8}" srcId="{47C757F0-AA23-46BE-9311-EA432CDEEAA1}" destId="{CF717C8A-B40B-4AFF-BF49-65ABB7DF8190}" srcOrd="7" destOrd="0" parTransId="{CCF68ADE-40B6-47D0-93C1-88EC13ADC8AC}" sibTransId="{630D3E0B-D1D7-4E1A-8193-515AA5E1866F}"/>
    <dgm:cxn modelId="{E8F707F9-7C36-479F-9296-0BDAE29D29CD}" type="presOf" srcId="{12714FC6-8B41-47E5-91DD-F02D34D23B93}" destId="{43B7C837-49D6-40CE-BBAB-953D9E4BA7ED}" srcOrd="0" destOrd="0" presId="urn:microsoft.com/office/officeart/2005/8/layout/orgChart1#2"/>
    <dgm:cxn modelId="{7CE48DAB-3303-418C-AF98-88072AC97535}" srcId="{47C757F0-AA23-46BE-9311-EA432CDEEAA1}" destId="{11A06EF8-D67B-4999-99F5-E03CBD24C85B}" srcOrd="1" destOrd="0" parTransId="{A2D24D91-CC6A-41A0-A6A7-B117FF1DDA39}" sibTransId="{B8074731-74C4-40A2-AED9-7618A3D6C25D}"/>
    <dgm:cxn modelId="{35A86467-8AFE-4D0B-AA2A-11820EAEB8F1}" type="presParOf" srcId="{E498DC9C-C5AC-4482-A26F-3B99DC5D79F0}" destId="{F728C3E8-5128-4BB6-90CC-A86769ECE335}" srcOrd="0" destOrd="0" presId="urn:microsoft.com/office/officeart/2005/8/layout/orgChart1#2"/>
    <dgm:cxn modelId="{CB4A9528-7F7E-48DF-BC9F-75F4BFB3533F}" type="presParOf" srcId="{F728C3E8-5128-4BB6-90CC-A86769ECE335}" destId="{79147750-B6BF-43FD-83A0-7ACDC9B53EFF}" srcOrd="0" destOrd="0" presId="urn:microsoft.com/office/officeart/2005/8/layout/orgChart1#2"/>
    <dgm:cxn modelId="{401D0B11-AA59-42D0-A734-B3ED9FD155A2}" type="presParOf" srcId="{79147750-B6BF-43FD-83A0-7ACDC9B53EFF}" destId="{AE79172D-D441-42BB-84EA-E3D989670DED}" srcOrd="0" destOrd="0" presId="urn:microsoft.com/office/officeart/2005/8/layout/orgChart1#2"/>
    <dgm:cxn modelId="{E7B9E938-13EE-4FC7-A775-A8733EF0641C}" type="presParOf" srcId="{79147750-B6BF-43FD-83A0-7ACDC9B53EFF}" destId="{86420519-308D-4A6A-8FEA-6FB2E39BA448}" srcOrd="1" destOrd="0" presId="urn:microsoft.com/office/officeart/2005/8/layout/orgChart1#2"/>
    <dgm:cxn modelId="{35EE0BD8-0E04-4AC9-AD95-4D0971D48126}" type="presParOf" srcId="{F728C3E8-5128-4BB6-90CC-A86769ECE335}" destId="{9A0FF10C-81C7-47CD-A320-768F2009480B}" srcOrd="1" destOrd="0" presId="urn:microsoft.com/office/officeart/2005/8/layout/orgChart1#2"/>
    <dgm:cxn modelId="{89C55044-54B9-45F6-827C-35A87B29A9DD}" type="presParOf" srcId="{9A0FF10C-81C7-47CD-A320-768F2009480B}" destId="{6A259130-4455-44E0-969B-948D1249687E}" srcOrd="0" destOrd="0" presId="urn:microsoft.com/office/officeart/2005/8/layout/orgChart1#2"/>
    <dgm:cxn modelId="{8E0F0D5A-3E27-4F5C-A450-E20C09837D5B}" type="presParOf" srcId="{9A0FF10C-81C7-47CD-A320-768F2009480B}" destId="{D6C5C065-A308-417C-8ECC-04FC2BEC646C}" srcOrd="1" destOrd="0" presId="urn:microsoft.com/office/officeart/2005/8/layout/orgChart1#2"/>
    <dgm:cxn modelId="{9795692D-D072-42FE-A5A6-7B30C12DB93A}" type="presParOf" srcId="{D6C5C065-A308-417C-8ECC-04FC2BEC646C}" destId="{E36491EF-5019-46FD-BC82-1BD579B9EE0E}" srcOrd="0" destOrd="0" presId="urn:microsoft.com/office/officeart/2005/8/layout/orgChart1#2"/>
    <dgm:cxn modelId="{397A2EFD-525E-46B2-A321-302E17DE3418}" type="presParOf" srcId="{E36491EF-5019-46FD-BC82-1BD579B9EE0E}" destId="{43B7C837-49D6-40CE-BBAB-953D9E4BA7ED}" srcOrd="0" destOrd="0" presId="urn:microsoft.com/office/officeart/2005/8/layout/orgChart1#2"/>
    <dgm:cxn modelId="{456E5B4F-1108-4E42-AFC6-7664F7F77AD6}" type="presParOf" srcId="{E36491EF-5019-46FD-BC82-1BD579B9EE0E}" destId="{9A037140-9B69-4B9F-A134-F2F2EB0F2E32}" srcOrd="1" destOrd="0" presId="urn:microsoft.com/office/officeart/2005/8/layout/orgChart1#2"/>
    <dgm:cxn modelId="{CBA41860-371B-4C72-9046-DC03621E4D35}" type="presParOf" srcId="{D6C5C065-A308-417C-8ECC-04FC2BEC646C}" destId="{FA37AA5D-87C2-47F6-9B72-B753C073E744}" srcOrd="1" destOrd="0" presId="urn:microsoft.com/office/officeart/2005/8/layout/orgChart1#2"/>
    <dgm:cxn modelId="{F1934464-7665-4BE4-99A4-FF03919DB453}" type="presParOf" srcId="{D6C5C065-A308-417C-8ECC-04FC2BEC646C}" destId="{A7309641-2A58-41EA-9E42-56812CF298ED}" srcOrd="2" destOrd="0" presId="urn:microsoft.com/office/officeart/2005/8/layout/orgChart1#2"/>
    <dgm:cxn modelId="{D1845A4B-590B-4CF1-8E51-FB0F1CF856D5}" type="presParOf" srcId="{9A0FF10C-81C7-47CD-A320-768F2009480B}" destId="{538CB80F-B25C-4D33-B78A-672F1E15EDB6}" srcOrd="2" destOrd="0" presId="urn:microsoft.com/office/officeart/2005/8/layout/orgChart1#2"/>
    <dgm:cxn modelId="{FF754A8F-3907-4678-AE51-58FA7DB95F8D}" type="presParOf" srcId="{9A0FF10C-81C7-47CD-A320-768F2009480B}" destId="{FD44FBE8-9ECB-41DE-8168-B433ACFD02FB}" srcOrd="3" destOrd="0" presId="urn:microsoft.com/office/officeart/2005/8/layout/orgChart1#2"/>
    <dgm:cxn modelId="{A511A506-7909-4EF0-9E3B-259B4E786C47}" type="presParOf" srcId="{FD44FBE8-9ECB-41DE-8168-B433ACFD02FB}" destId="{04C216FC-3F27-49D0-B216-43431666FE99}" srcOrd="0" destOrd="0" presId="urn:microsoft.com/office/officeart/2005/8/layout/orgChart1#2"/>
    <dgm:cxn modelId="{8B1BD929-07B8-4BC6-9733-B45A39AA0E3A}" type="presParOf" srcId="{04C216FC-3F27-49D0-B216-43431666FE99}" destId="{3A993E55-22E8-4B25-87F6-8D29230CE876}" srcOrd="0" destOrd="0" presId="urn:microsoft.com/office/officeart/2005/8/layout/orgChart1#2"/>
    <dgm:cxn modelId="{7FD69B61-5245-4911-9879-B77D783233AC}" type="presParOf" srcId="{04C216FC-3F27-49D0-B216-43431666FE99}" destId="{A9B59AA5-8F0E-4153-BAE1-67F4BF77AE19}" srcOrd="1" destOrd="0" presId="urn:microsoft.com/office/officeart/2005/8/layout/orgChart1#2"/>
    <dgm:cxn modelId="{4C1F9B60-6F01-463F-8ED6-12983706BD53}" type="presParOf" srcId="{FD44FBE8-9ECB-41DE-8168-B433ACFD02FB}" destId="{B28AD29A-E5FA-4EBD-B9A6-0E300EA50224}" srcOrd="1" destOrd="0" presId="urn:microsoft.com/office/officeart/2005/8/layout/orgChart1#2"/>
    <dgm:cxn modelId="{A86DE9A7-582C-45B1-8D66-1BFB5F88D04E}" type="presParOf" srcId="{FD44FBE8-9ECB-41DE-8168-B433ACFD02FB}" destId="{562EFB84-A9E5-42D9-9E8D-673137DE7D25}" srcOrd="2" destOrd="0" presId="urn:microsoft.com/office/officeart/2005/8/layout/orgChart1#2"/>
    <dgm:cxn modelId="{AAE73F7E-8E67-44F8-8F08-87F01C3B7C45}" type="presParOf" srcId="{9A0FF10C-81C7-47CD-A320-768F2009480B}" destId="{937F60B1-CB6E-4653-966E-60430B6E90A0}" srcOrd="4" destOrd="0" presId="urn:microsoft.com/office/officeart/2005/8/layout/orgChart1#2"/>
    <dgm:cxn modelId="{6D1ED6B7-2365-4EEC-976B-86911F9B71A7}" type="presParOf" srcId="{9A0FF10C-81C7-47CD-A320-768F2009480B}" destId="{C4B91DEF-39B5-4FBE-B3E1-59D94525D3D5}" srcOrd="5" destOrd="0" presId="urn:microsoft.com/office/officeart/2005/8/layout/orgChart1#2"/>
    <dgm:cxn modelId="{279F8599-435C-4B18-958C-829A89BA0B65}" type="presParOf" srcId="{C4B91DEF-39B5-4FBE-B3E1-59D94525D3D5}" destId="{C6382FD1-F304-4989-BCE0-E4C7A7CA2C65}" srcOrd="0" destOrd="0" presId="urn:microsoft.com/office/officeart/2005/8/layout/orgChart1#2"/>
    <dgm:cxn modelId="{40E5EF3D-8F6B-4C29-BE62-30FF2FD9AC51}" type="presParOf" srcId="{C6382FD1-F304-4989-BCE0-E4C7A7CA2C65}" destId="{039D48FB-AC35-4D3D-B718-D1B4EF0F3DA4}" srcOrd="0" destOrd="0" presId="urn:microsoft.com/office/officeart/2005/8/layout/orgChart1#2"/>
    <dgm:cxn modelId="{1EBA5E5E-D59F-493C-8996-B9A94E7E5FC3}" type="presParOf" srcId="{C6382FD1-F304-4989-BCE0-E4C7A7CA2C65}" destId="{3698AFDE-4EA6-45C9-9A08-BC4CC1D9EF16}" srcOrd="1" destOrd="0" presId="urn:microsoft.com/office/officeart/2005/8/layout/orgChart1#2"/>
    <dgm:cxn modelId="{1BC24F5E-48FF-4F43-9D3D-38884B030679}" type="presParOf" srcId="{C4B91DEF-39B5-4FBE-B3E1-59D94525D3D5}" destId="{708C18B8-8352-4B20-860B-D2C78C267742}" srcOrd="1" destOrd="0" presId="urn:microsoft.com/office/officeart/2005/8/layout/orgChart1#2"/>
    <dgm:cxn modelId="{F171F168-3C7C-42E3-8BF8-B89CCBD2386F}" type="presParOf" srcId="{C4B91DEF-39B5-4FBE-B3E1-59D94525D3D5}" destId="{6704364F-7DCE-4F03-A7F4-B7FD1AA9C88B}" srcOrd="2" destOrd="0" presId="urn:microsoft.com/office/officeart/2005/8/layout/orgChart1#2"/>
    <dgm:cxn modelId="{B39F0547-58CE-4135-8F04-4053DB08E602}" type="presParOf" srcId="{9A0FF10C-81C7-47CD-A320-768F2009480B}" destId="{3B9B6BF8-8B98-4244-B203-4EFAE626E693}" srcOrd="6" destOrd="0" presId="urn:microsoft.com/office/officeart/2005/8/layout/orgChart1#2"/>
    <dgm:cxn modelId="{801F14A3-9020-4876-BE61-6F67F7D8077A}" type="presParOf" srcId="{9A0FF10C-81C7-47CD-A320-768F2009480B}" destId="{A29D7F2C-ACF8-40F5-BD35-2A58DB8EB36A}" srcOrd="7" destOrd="0" presId="urn:microsoft.com/office/officeart/2005/8/layout/orgChart1#2"/>
    <dgm:cxn modelId="{E00BDB75-E8D6-4526-9FA8-2818A861A480}" type="presParOf" srcId="{A29D7F2C-ACF8-40F5-BD35-2A58DB8EB36A}" destId="{7F0B154D-C95A-4ABC-8D74-155B9F1EE5A4}" srcOrd="0" destOrd="0" presId="urn:microsoft.com/office/officeart/2005/8/layout/orgChart1#2"/>
    <dgm:cxn modelId="{4287DE92-CE12-4EF4-ADC5-4F867DB0A992}" type="presParOf" srcId="{7F0B154D-C95A-4ABC-8D74-155B9F1EE5A4}" destId="{F1263900-A9A2-4B47-9ED7-A906C2267699}" srcOrd="0" destOrd="0" presId="urn:microsoft.com/office/officeart/2005/8/layout/orgChart1#2"/>
    <dgm:cxn modelId="{263B9974-AAD2-4F21-A069-D661C3CD3272}" type="presParOf" srcId="{7F0B154D-C95A-4ABC-8D74-155B9F1EE5A4}" destId="{11F059D7-880E-425A-9136-302EADEFFE80}" srcOrd="1" destOrd="0" presId="urn:microsoft.com/office/officeart/2005/8/layout/orgChart1#2"/>
    <dgm:cxn modelId="{D221E621-5DED-4937-A5D3-3B9A0A64EC44}" type="presParOf" srcId="{A29D7F2C-ACF8-40F5-BD35-2A58DB8EB36A}" destId="{56265861-1B09-4D9C-9642-308A3D0C390D}" srcOrd="1" destOrd="0" presId="urn:microsoft.com/office/officeart/2005/8/layout/orgChart1#2"/>
    <dgm:cxn modelId="{B2C18F36-CF5E-4BEA-B350-4210855D9CA6}" type="presParOf" srcId="{A29D7F2C-ACF8-40F5-BD35-2A58DB8EB36A}" destId="{125D0C1B-1455-4196-8908-1A345EF8DCFD}" srcOrd="2" destOrd="0" presId="urn:microsoft.com/office/officeart/2005/8/layout/orgChart1#2"/>
    <dgm:cxn modelId="{C87B4163-BE8F-42AC-A9EB-175A99DAD04B}" type="presParOf" srcId="{9A0FF10C-81C7-47CD-A320-768F2009480B}" destId="{DA200893-8B71-407B-B4D9-50DFD9738267}" srcOrd="8" destOrd="0" presId="urn:microsoft.com/office/officeart/2005/8/layout/orgChart1#2"/>
    <dgm:cxn modelId="{683EDEE7-A907-4B1C-B10F-2CF8ED4DB6AC}" type="presParOf" srcId="{9A0FF10C-81C7-47CD-A320-768F2009480B}" destId="{C30C5DCF-79A9-48EB-9642-50DCE6F4FE24}" srcOrd="9" destOrd="0" presId="urn:microsoft.com/office/officeart/2005/8/layout/orgChart1#2"/>
    <dgm:cxn modelId="{7B1CB17F-3928-40E3-BA5D-3F9C4E7C3952}" type="presParOf" srcId="{C30C5DCF-79A9-48EB-9642-50DCE6F4FE24}" destId="{D3994506-816D-4434-9A94-6A3A72A412DD}" srcOrd="0" destOrd="0" presId="urn:microsoft.com/office/officeart/2005/8/layout/orgChart1#2"/>
    <dgm:cxn modelId="{F4B08237-A895-4B2F-9A0F-211E1DABFAA5}" type="presParOf" srcId="{D3994506-816D-4434-9A94-6A3A72A412DD}" destId="{2B020194-A1AC-41DF-A7CA-A293A7414C98}" srcOrd="0" destOrd="0" presId="urn:microsoft.com/office/officeart/2005/8/layout/orgChart1#2"/>
    <dgm:cxn modelId="{8F9830AC-5E3C-42C2-81F1-4D8176826E49}" type="presParOf" srcId="{D3994506-816D-4434-9A94-6A3A72A412DD}" destId="{634C9D55-892E-4B79-ACEE-166EFED0ED28}" srcOrd="1" destOrd="0" presId="urn:microsoft.com/office/officeart/2005/8/layout/orgChart1#2"/>
    <dgm:cxn modelId="{6072F6F0-B5B9-4EB4-BB2A-E347E3BA8653}" type="presParOf" srcId="{C30C5DCF-79A9-48EB-9642-50DCE6F4FE24}" destId="{C8C3BD6E-915B-44E2-A4CC-65432F896A15}" srcOrd="1" destOrd="0" presId="urn:microsoft.com/office/officeart/2005/8/layout/orgChart1#2"/>
    <dgm:cxn modelId="{620C05EC-E6F1-4F70-8A2F-EBFC2F134667}" type="presParOf" srcId="{C30C5DCF-79A9-48EB-9642-50DCE6F4FE24}" destId="{84DCEB80-2452-4DF8-B53E-6A42FA4DF21E}" srcOrd="2" destOrd="0" presId="urn:microsoft.com/office/officeart/2005/8/layout/orgChart1#2"/>
    <dgm:cxn modelId="{78D02E1C-867E-4C7E-9250-D531E5266B93}" type="presParOf" srcId="{9A0FF10C-81C7-47CD-A320-768F2009480B}" destId="{36E23A4B-0E76-4EB8-A51E-1F216C58EFE0}" srcOrd="10" destOrd="0" presId="urn:microsoft.com/office/officeart/2005/8/layout/orgChart1#2"/>
    <dgm:cxn modelId="{33CDD7B6-10B0-4F37-89AF-FB068DE3BDD4}" type="presParOf" srcId="{9A0FF10C-81C7-47CD-A320-768F2009480B}" destId="{77F3C6E5-5579-4F3E-9A5C-02D6E82120F9}" srcOrd="11" destOrd="0" presId="urn:microsoft.com/office/officeart/2005/8/layout/orgChart1#2"/>
    <dgm:cxn modelId="{873D703A-6E44-49D7-BD5D-1C6B49DAE291}" type="presParOf" srcId="{77F3C6E5-5579-4F3E-9A5C-02D6E82120F9}" destId="{2113FCBC-74E8-4FC3-99B0-0CCDF400DA0C}" srcOrd="0" destOrd="0" presId="urn:microsoft.com/office/officeart/2005/8/layout/orgChart1#2"/>
    <dgm:cxn modelId="{B3FA8006-8CE2-40F5-988F-FFE70CBAA082}" type="presParOf" srcId="{2113FCBC-74E8-4FC3-99B0-0CCDF400DA0C}" destId="{7B6FEDE5-701C-4622-81CC-ED0BACF26A87}" srcOrd="0" destOrd="0" presId="urn:microsoft.com/office/officeart/2005/8/layout/orgChart1#2"/>
    <dgm:cxn modelId="{A83027FF-4D48-468D-ADE4-1AFF5DBAE65B}" type="presParOf" srcId="{2113FCBC-74E8-4FC3-99B0-0CCDF400DA0C}" destId="{60292DF2-6F07-4C1D-9021-B409A7F5EEEB}" srcOrd="1" destOrd="0" presId="urn:microsoft.com/office/officeart/2005/8/layout/orgChart1#2"/>
    <dgm:cxn modelId="{163AFB56-76D1-4547-82F5-9E37F6F78EEA}" type="presParOf" srcId="{77F3C6E5-5579-4F3E-9A5C-02D6E82120F9}" destId="{4C5C85C2-5F09-4D39-A370-26BA11D25795}" srcOrd="1" destOrd="0" presId="urn:microsoft.com/office/officeart/2005/8/layout/orgChart1#2"/>
    <dgm:cxn modelId="{B5F3A5CB-6609-4B5F-9547-8B06BCB461B4}" type="presParOf" srcId="{77F3C6E5-5579-4F3E-9A5C-02D6E82120F9}" destId="{2245EDF3-A804-4B7E-A15E-6FA95D3CE95E}" srcOrd="2" destOrd="0" presId="urn:microsoft.com/office/officeart/2005/8/layout/orgChart1#2"/>
    <dgm:cxn modelId="{F65DBA2E-3F48-43E1-AB65-8ACAEF731B3B}" type="presParOf" srcId="{9A0FF10C-81C7-47CD-A320-768F2009480B}" destId="{F492B679-3C8C-4E72-95A8-8B81298826E7}" srcOrd="12" destOrd="0" presId="urn:microsoft.com/office/officeart/2005/8/layout/orgChart1#2"/>
    <dgm:cxn modelId="{58AD32A6-267F-495A-977F-038AEEFBB2DD}" type="presParOf" srcId="{9A0FF10C-81C7-47CD-A320-768F2009480B}" destId="{C6F584B9-7EA2-46D8-913B-8F508509ECAB}" srcOrd="13" destOrd="0" presId="urn:microsoft.com/office/officeart/2005/8/layout/orgChart1#2"/>
    <dgm:cxn modelId="{15EE379B-A853-49F0-A31D-AA7965D7218C}" type="presParOf" srcId="{C6F584B9-7EA2-46D8-913B-8F508509ECAB}" destId="{6CAD9CE6-86A1-4F7D-98A6-3AF53F55F9E3}" srcOrd="0" destOrd="0" presId="urn:microsoft.com/office/officeart/2005/8/layout/orgChart1#2"/>
    <dgm:cxn modelId="{CE46C4D8-4B8A-4898-80C2-37C806E3CB7C}" type="presParOf" srcId="{6CAD9CE6-86A1-4F7D-98A6-3AF53F55F9E3}" destId="{08A0D1D2-3A20-4D63-8E35-B7C8B6B16D48}" srcOrd="0" destOrd="0" presId="urn:microsoft.com/office/officeart/2005/8/layout/orgChart1#2"/>
    <dgm:cxn modelId="{1D7E0CD5-95F6-4F29-B439-2EF70907AB1C}" type="presParOf" srcId="{6CAD9CE6-86A1-4F7D-98A6-3AF53F55F9E3}" destId="{6238C53E-A961-488B-8FBD-6EC13507B069}" srcOrd="1" destOrd="0" presId="urn:microsoft.com/office/officeart/2005/8/layout/orgChart1#2"/>
    <dgm:cxn modelId="{1DBFB60D-33CD-4401-B3BF-2EA8E42EAE8B}" type="presParOf" srcId="{C6F584B9-7EA2-46D8-913B-8F508509ECAB}" destId="{A9C46FD3-3BE9-4E6E-BFF6-B0B42B13F857}" srcOrd="1" destOrd="0" presId="urn:microsoft.com/office/officeart/2005/8/layout/orgChart1#2"/>
    <dgm:cxn modelId="{79CA84EB-9583-4D80-8A7F-54AF577EA900}" type="presParOf" srcId="{C6F584B9-7EA2-46D8-913B-8F508509ECAB}" destId="{A663BBFB-A120-4F5B-82EC-DB644DB9966B}" srcOrd="2" destOrd="0" presId="urn:microsoft.com/office/officeart/2005/8/layout/orgChart1#2"/>
    <dgm:cxn modelId="{04565110-2898-49E5-B63B-932C906013B9}" type="presParOf" srcId="{9A0FF10C-81C7-47CD-A320-768F2009480B}" destId="{AB3A8128-6C86-49B7-B5CC-0153888815E5}" srcOrd="14" destOrd="0" presId="urn:microsoft.com/office/officeart/2005/8/layout/orgChart1#2"/>
    <dgm:cxn modelId="{7867E8FA-6A23-4887-B27E-2FA72BC2ABB1}" type="presParOf" srcId="{9A0FF10C-81C7-47CD-A320-768F2009480B}" destId="{1A917F9A-DDE6-4568-B35C-7FABCEF0A586}" srcOrd="15" destOrd="0" presId="urn:microsoft.com/office/officeart/2005/8/layout/orgChart1#2"/>
    <dgm:cxn modelId="{237C4F36-7BF0-4841-9FEA-4489AD797FAA}" type="presParOf" srcId="{1A917F9A-DDE6-4568-B35C-7FABCEF0A586}" destId="{FA949B67-3DB7-47FA-97C9-4A653E762F22}" srcOrd="0" destOrd="0" presId="urn:microsoft.com/office/officeart/2005/8/layout/orgChart1#2"/>
    <dgm:cxn modelId="{D641E971-E947-41F3-9308-46633E268732}" type="presParOf" srcId="{FA949B67-3DB7-47FA-97C9-4A653E762F22}" destId="{7D64F4A3-0E55-47AC-A59B-9D5A9DC25552}" srcOrd="0" destOrd="0" presId="urn:microsoft.com/office/officeart/2005/8/layout/orgChart1#2"/>
    <dgm:cxn modelId="{42F7DD1C-CB3E-450F-91E1-54D548CB3B01}" type="presParOf" srcId="{FA949B67-3DB7-47FA-97C9-4A653E762F22}" destId="{5667CB49-EC34-46BC-AD2D-72F3BD95D049}" srcOrd="1" destOrd="0" presId="urn:microsoft.com/office/officeart/2005/8/layout/orgChart1#2"/>
    <dgm:cxn modelId="{C5A89F76-4B2C-475A-85AC-8D488BD4C747}" type="presParOf" srcId="{1A917F9A-DDE6-4568-B35C-7FABCEF0A586}" destId="{EB3A10DA-2FA4-4DAD-8341-8078D7F83716}" srcOrd="1" destOrd="0" presId="urn:microsoft.com/office/officeart/2005/8/layout/orgChart1#2"/>
    <dgm:cxn modelId="{9E921E75-FEC0-4045-8D30-5763FCE6BA15}" type="presParOf" srcId="{1A917F9A-DDE6-4568-B35C-7FABCEF0A586}" destId="{B05C5608-85C8-433E-A928-1755312B673B}" srcOrd="2" destOrd="0" presId="urn:microsoft.com/office/officeart/2005/8/layout/orgChart1#2"/>
    <dgm:cxn modelId="{D09DE7AB-60E8-4495-94E5-21A103180D17}" type="presParOf" srcId="{F728C3E8-5128-4BB6-90CC-A86769ECE335}" destId="{0E819307-1B4E-434E-BA76-D5A4192B0663}" srcOrd="2" destOrd="0" presId="urn:microsoft.com/office/officeart/2005/8/layout/orgChart1#2"/>
  </dgm:cxnLst>
  <dgm:bg/>
  <dgm:whole/>
  <dgm:extLst>
    <a:ext uri="http://schemas.microsoft.com/office/drawing/2008/diagram">
      <dsp:dataModelExt xmlns="" xmlns:dsp="http://schemas.microsoft.com/office/drawing/2008/diagram" relId="rId1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7D31B3-3808-4FBA-8FA4-CC8D448A173E}" type="doc">
      <dgm:prSet loTypeId="urn:microsoft.com/office/officeart/2005/8/layout/orgChart1#3" loCatId="hierarchy" qsTypeId="urn:microsoft.com/office/officeart/2005/8/quickstyle/simple2#4" qsCatId="simple" csTypeId="urn:microsoft.com/office/officeart/2005/8/colors/colorful2#3" csCatId="accent1" phldr="1"/>
      <dgm:spPr/>
      <dgm:t>
        <a:bodyPr/>
        <a:lstStyle/>
        <a:p>
          <a:endParaRPr lang="zh-CN" altLang="en-US"/>
        </a:p>
      </dgm:t>
    </dgm:pt>
    <dgm:pt modelId="{47C757F0-AA23-46BE-9311-EA432CDEEAA1}">
      <dgm:prSet phldrT="[文本]"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600" b="1">
              <a:solidFill>
                <a:schemeClr val="bg1"/>
              </a:solidFill>
              <a:latin typeface="微软雅黑" panose="020B0503020204020204" pitchFamily="34" charset="-122"/>
              <a:ea typeface="微软雅黑" panose="020B0503020204020204" pitchFamily="34" charset="-122"/>
            </a:rPr>
            <a:t>基层管理岗位</a:t>
          </a:r>
        </a:p>
      </dgm:t>
    </dgm:pt>
    <dgm:pt modelId="{AB39B06D-FE6C-48B2-B5B4-77CD0C8CF7AD}" type="parTrans" cxnId="{CAAB1C1C-24D2-4477-9CB3-B0FF6CD44DBB}">
      <dgm:prSet/>
      <dgm:spPr/>
      <dgm:t>
        <a:bodyPr/>
        <a:lstStyle/>
        <a:p>
          <a:endParaRPr lang="zh-CN" altLang="en-US"/>
        </a:p>
      </dgm:t>
    </dgm:pt>
    <dgm:pt modelId="{DF0D1C21-B79E-4875-B7FA-EF183CB48B88}" type="sibTrans" cxnId="{CAAB1C1C-24D2-4477-9CB3-B0FF6CD44DBB}">
      <dgm:prSet/>
      <dgm:spPr/>
      <dgm:t>
        <a:bodyPr/>
        <a:lstStyle/>
        <a:p>
          <a:endParaRPr lang="zh-CN" altLang="en-US"/>
        </a:p>
      </dgm:t>
    </dgm:pt>
    <dgm:pt modelId="{12714FC6-8B41-47E5-91DD-F02D34D23B93}">
      <dgm:prSet phldrT="[文本]"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600" b="1">
              <a:solidFill>
                <a:schemeClr val="tx1"/>
              </a:solidFill>
              <a:latin typeface="微软雅黑" panose="020B0503020204020204" pitchFamily="34" charset="-122"/>
              <a:ea typeface="微软雅黑" panose="020B0503020204020204" pitchFamily="34" charset="-122"/>
            </a:rPr>
            <a:t>基础管理能力</a:t>
          </a:r>
        </a:p>
      </dgm:t>
    </dgm:pt>
    <dgm:pt modelId="{EACD17F5-D793-4A43-B489-D1804D50CFEF}" type="parTrans" cxnId="{E8CFFE6C-E556-4FD7-91F8-C6064F3D24FF}">
      <dgm:prSet/>
      <dgm:spPr/>
      <dgm:t>
        <a:bodyPr/>
        <a:lstStyle/>
        <a:p>
          <a:endParaRPr lang="zh-CN" altLang="en-US"/>
        </a:p>
      </dgm:t>
    </dgm:pt>
    <dgm:pt modelId="{FA45D93F-0724-4936-AA45-E6762732A19D}" type="sibTrans" cxnId="{E8CFFE6C-E556-4FD7-91F8-C6064F3D24FF}">
      <dgm:prSet/>
      <dgm:spPr/>
      <dgm:t>
        <a:bodyPr/>
        <a:lstStyle/>
        <a:p>
          <a:endParaRPr lang="zh-CN" altLang="en-US"/>
        </a:p>
      </dgm:t>
    </dgm:pt>
    <dgm:pt modelId="{F9C810F0-7076-4DF6-B794-3AA83E2FB564}">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400" b="1">
              <a:solidFill>
                <a:schemeClr val="tx1"/>
              </a:solidFill>
              <a:latin typeface="微软雅黑" panose="020B0503020204020204" pitchFamily="34" charset="-122"/>
              <a:ea typeface="微软雅黑" panose="020B0503020204020204" pitchFamily="34" charset="-122"/>
            </a:rPr>
            <a:t>管理学基础</a:t>
          </a:r>
        </a:p>
      </dgm:t>
    </dgm:pt>
    <dgm:pt modelId="{E3B659A4-673E-4933-8BE2-D6C104C6DC2E}" type="parTrans" cxnId="{6439A494-46FC-4407-97AC-0A911F323A92}">
      <dgm:prSet/>
      <dgm:spPr/>
      <dgm:t>
        <a:bodyPr/>
        <a:lstStyle/>
        <a:p>
          <a:endParaRPr lang="zh-CN" altLang="en-US"/>
        </a:p>
      </dgm:t>
    </dgm:pt>
    <dgm:pt modelId="{049DDCBC-0D34-40DD-A2E6-0F14308156B5}" type="sibTrans" cxnId="{6439A494-46FC-4407-97AC-0A911F323A92}">
      <dgm:prSet/>
      <dgm:spPr/>
      <dgm:t>
        <a:bodyPr/>
        <a:lstStyle/>
        <a:p>
          <a:endParaRPr lang="zh-CN" altLang="en-US"/>
        </a:p>
      </dgm:t>
    </dgm:pt>
    <dgm:pt modelId="{BD8DFD27-5498-4ED4-92A3-87AA995DFEFB}">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400" b="1">
              <a:solidFill>
                <a:schemeClr val="tx1"/>
              </a:solidFill>
              <a:latin typeface="微软雅黑" panose="020B0503020204020204" pitchFamily="34" charset="-122"/>
              <a:ea typeface="微软雅黑" panose="020B0503020204020204" pitchFamily="34" charset="-122"/>
            </a:rPr>
            <a:t>西方经济学</a:t>
          </a:r>
        </a:p>
      </dgm:t>
    </dgm:pt>
    <dgm:pt modelId="{21E5A826-A5B2-4617-8C7B-78B4D749A64C}" type="parTrans" cxnId="{C82E0FA3-B518-4C63-8FA6-43C2A54A8649}">
      <dgm:prSet/>
      <dgm:spPr/>
      <dgm:t>
        <a:bodyPr/>
        <a:lstStyle/>
        <a:p>
          <a:endParaRPr lang="zh-CN" altLang="en-US"/>
        </a:p>
      </dgm:t>
    </dgm:pt>
    <dgm:pt modelId="{DBDBED96-13D0-420A-BB5D-B01F915E7E98}" type="sibTrans" cxnId="{C82E0FA3-B518-4C63-8FA6-43C2A54A8649}">
      <dgm:prSet/>
      <dgm:spPr/>
      <dgm:t>
        <a:bodyPr/>
        <a:lstStyle/>
        <a:p>
          <a:endParaRPr lang="zh-CN" altLang="en-US"/>
        </a:p>
      </dgm:t>
    </dgm:pt>
    <dgm:pt modelId="{3C8C41E8-E1F7-43C4-B42F-EDD5BE649A09}">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会计学概论</a:t>
          </a:r>
        </a:p>
      </dgm:t>
    </dgm:pt>
    <dgm:pt modelId="{8F738355-29F4-47D2-BE99-2CD044F18EAE}" type="parTrans" cxnId="{DAC04445-994D-4F56-B146-F61FA71F65BF}">
      <dgm:prSet/>
      <dgm:spPr/>
      <dgm:t>
        <a:bodyPr/>
        <a:lstStyle/>
        <a:p>
          <a:endParaRPr lang="zh-CN" altLang="en-US"/>
        </a:p>
      </dgm:t>
    </dgm:pt>
    <dgm:pt modelId="{FA250646-DD84-43C6-BF89-CC8BFD1D733D}" type="sibTrans" cxnId="{DAC04445-994D-4F56-B146-F61FA71F65BF}">
      <dgm:prSet/>
      <dgm:spPr/>
      <dgm:t>
        <a:bodyPr/>
        <a:lstStyle/>
        <a:p>
          <a:endParaRPr lang="zh-CN" altLang="en-US"/>
        </a:p>
      </dgm:t>
    </dgm:pt>
    <dgm:pt modelId="{11A06EF8-D67B-4999-99F5-E03CBD24C85B}">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600" b="1" dirty="0">
              <a:solidFill>
                <a:schemeClr val="tx1"/>
              </a:solidFill>
              <a:latin typeface="微软雅黑" panose="020B0503020204020204" pitchFamily="34" charset="-122"/>
              <a:ea typeface="微软雅黑" panose="020B0503020204020204" pitchFamily="34" charset="-122"/>
            </a:rPr>
            <a:t>生产</a:t>
          </a:r>
          <a:r>
            <a:rPr lang="zh-CN" sz="1600" b="1" dirty="0" smtClean="0">
              <a:solidFill>
                <a:schemeClr val="tx1"/>
              </a:solidFill>
              <a:latin typeface="微软雅黑" panose="020B0503020204020204" pitchFamily="34" charset="-122"/>
              <a:ea typeface="微软雅黑" panose="020B0503020204020204" pitchFamily="34" charset="-122"/>
            </a:rPr>
            <a:t>运营</a:t>
          </a:r>
          <a:endParaRPr lang="en-US" altLang="zh-CN" sz="1600" b="1" dirty="0" smtClean="0">
            <a:solidFill>
              <a:schemeClr val="tx1"/>
            </a:solidFill>
            <a:latin typeface="微软雅黑" panose="020B0503020204020204" pitchFamily="34" charset="-122"/>
            <a:ea typeface="微软雅黑" panose="020B0503020204020204" pitchFamily="34" charset="-122"/>
          </a:endParaRPr>
        </a:p>
        <a:p>
          <a:pPr>
            <a:lnSpc>
              <a:spcPct val="100000"/>
            </a:lnSpc>
            <a:spcBef>
              <a:spcPct val="0"/>
            </a:spcBef>
            <a:spcAft>
              <a:spcPct val="35000"/>
            </a:spcAft>
          </a:pPr>
          <a:r>
            <a:rPr lang="zh-CN" sz="1600" b="1" dirty="0" smtClean="0">
              <a:solidFill>
                <a:schemeClr val="tx1"/>
              </a:solidFill>
              <a:latin typeface="微软雅黑" panose="020B0503020204020204" pitchFamily="34" charset="-122"/>
              <a:ea typeface="微软雅黑" panose="020B0503020204020204" pitchFamily="34" charset="-122"/>
            </a:rPr>
            <a:t>管理</a:t>
          </a:r>
          <a:r>
            <a:rPr lang="zh-CN" sz="1600" b="1" dirty="0">
              <a:solidFill>
                <a:schemeClr val="tx1"/>
              </a:solidFill>
              <a:latin typeface="微软雅黑" panose="020B0503020204020204" pitchFamily="34" charset="-122"/>
              <a:ea typeface="微软雅黑" panose="020B0503020204020204" pitchFamily="34" charset="-122"/>
            </a:rPr>
            <a:t>能力</a:t>
          </a:r>
        </a:p>
      </dgm:t>
    </dgm:pt>
    <dgm:pt modelId="{A2D24D91-CC6A-41A0-A6A7-B117FF1DDA39}" type="parTrans" cxnId="{99AFF134-5019-41FF-9103-A02B1F38A128}">
      <dgm:prSet/>
      <dgm:spPr/>
      <dgm:t>
        <a:bodyPr/>
        <a:lstStyle/>
        <a:p>
          <a:endParaRPr lang="zh-CN" altLang="en-US"/>
        </a:p>
      </dgm:t>
    </dgm:pt>
    <dgm:pt modelId="{B8074731-74C4-40A2-AED9-7618A3D6C25D}" type="sibTrans" cxnId="{99AFF134-5019-41FF-9103-A02B1F38A128}">
      <dgm:prSet/>
      <dgm:spPr/>
      <dgm:t>
        <a:bodyPr/>
        <a:lstStyle/>
        <a:p>
          <a:endParaRPr lang="zh-CN" altLang="en-US"/>
        </a:p>
      </dgm:t>
    </dgm:pt>
    <dgm:pt modelId="{7807CA2C-2193-43E9-A28F-074EB5865CF2}">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生产与运作</a:t>
          </a:r>
        </a:p>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管理</a:t>
          </a:r>
        </a:p>
      </dgm:t>
    </dgm:pt>
    <dgm:pt modelId="{805CEE84-A9E9-4310-B37C-F79122BAD1C9}" type="parTrans" cxnId="{CA339F11-1351-41EA-8D28-5F45E7EC0E6B}">
      <dgm:prSet/>
      <dgm:spPr/>
      <dgm:t>
        <a:bodyPr/>
        <a:lstStyle/>
        <a:p>
          <a:endParaRPr lang="zh-CN" altLang="en-US"/>
        </a:p>
      </dgm:t>
    </dgm:pt>
    <dgm:pt modelId="{88FD9E87-2DA5-44D0-BB1C-BA20CF01B5D6}" type="sibTrans" cxnId="{CA339F11-1351-41EA-8D28-5F45E7EC0E6B}">
      <dgm:prSet/>
      <dgm:spPr/>
      <dgm:t>
        <a:bodyPr/>
        <a:lstStyle/>
        <a:p>
          <a:endParaRPr lang="zh-CN" altLang="en-US"/>
        </a:p>
      </dgm:t>
    </dgm:pt>
    <dgm:pt modelId="{94B09D34-C1E2-40DD-A2C5-3904647CB6AF}">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sym typeface="+mn-ea"/>
            </a:rPr>
            <a:t>资源与运营</a:t>
          </a:r>
        </a:p>
        <a:p>
          <a:pPr>
            <a:lnSpc>
              <a:spcPct val="100000"/>
            </a:lnSpc>
            <a:spcBef>
              <a:spcPct val="0"/>
            </a:spcBef>
            <a:spcAft>
              <a:spcPct val="35000"/>
            </a:spcAft>
          </a:pPr>
          <a:r>
            <a:rPr sz="1400" b="1">
              <a:solidFill>
                <a:schemeClr val="tx1"/>
              </a:solidFill>
              <a:latin typeface="微软雅黑" panose="020B0503020204020204" pitchFamily="34" charset="-122"/>
              <a:ea typeface="微软雅黑" panose="020B0503020204020204" pitchFamily="34" charset="-122"/>
              <a:sym typeface="+mn-ea"/>
            </a:rPr>
            <a:t>管</a:t>
          </a:r>
          <a:r>
            <a:rPr lang="zh-CN" sz="1400" b="1">
              <a:solidFill>
                <a:schemeClr val="tx1"/>
              </a:solidFill>
              <a:latin typeface="微软雅黑" panose="020B0503020204020204" pitchFamily="34" charset="-122"/>
              <a:ea typeface="微软雅黑" panose="020B0503020204020204" pitchFamily="34" charset="-122"/>
              <a:sym typeface="+mn-ea"/>
            </a:rPr>
            <a:t>理</a:t>
          </a:r>
        </a:p>
      </dgm:t>
    </dgm:pt>
    <dgm:pt modelId="{F76C8F97-177A-4BB0-B80D-57813AD37B71}" type="parTrans" cxnId="{1F3F8CF3-45EF-4FF1-9545-B08D3782A8E6}">
      <dgm:prSet/>
      <dgm:spPr/>
      <dgm:t>
        <a:bodyPr/>
        <a:lstStyle/>
        <a:p>
          <a:endParaRPr lang="zh-CN" altLang="en-US"/>
        </a:p>
      </dgm:t>
    </dgm:pt>
    <dgm:pt modelId="{78233C52-68FC-4DE0-920A-5FEF45047E9B}" type="sibTrans" cxnId="{1F3F8CF3-45EF-4FF1-9545-B08D3782A8E6}">
      <dgm:prSet/>
      <dgm:spPr/>
      <dgm:t>
        <a:bodyPr/>
        <a:lstStyle/>
        <a:p>
          <a:endParaRPr lang="zh-CN" altLang="en-US"/>
        </a:p>
      </dgm:t>
    </dgm:pt>
    <dgm:pt modelId="{BBDB73D4-019A-4208-8D98-E91807EB623F}">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600" b="1">
              <a:solidFill>
                <a:schemeClr val="tx1"/>
              </a:solidFill>
              <a:latin typeface="微软雅黑" panose="020B0503020204020204" pitchFamily="34" charset="-122"/>
              <a:ea typeface="微软雅黑" panose="020B0503020204020204" pitchFamily="34" charset="-122"/>
            </a:rPr>
            <a:t>市场营销</a:t>
          </a:r>
        </a:p>
        <a:p>
          <a:pPr>
            <a:lnSpc>
              <a:spcPct val="100000"/>
            </a:lnSpc>
            <a:spcBef>
              <a:spcPct val="0"/>
            </a:spcBef>
            <a:spcAft>
              <a:spcPct val="35000"/>
            </a:spcAft>
          </a:pPr>
          <a:r>
            <a:rPr lang="zh-CN" sz="1600" b="1">
              <a:solidFill>
                <a:schemeClr val="tx1"/>
              </a:solidFill>
              <a:latin typeface="微软雅黑" panose="020B0503020204020204" pitchFamily="34" charset="-122"/>
              <a:ea typeface="微软雅黑" panose="020B0503020204020204" pitchFamily="34" charset="-122"/>
            </a:rPr>
            <a:t>管理能力</a:t>
          </a:r>
        </a:p>
      </dgm:t>
    </dgm:pt>
    <dgm:pt modelId="{DEC8A2E6-2EB8-494D-AF9E-858ECEF32DF2}" type="parTrans" cxnId="{51B18CE7-A9E2-4C32-A3E0-2D46EB64904A}">
      <dgm:prSet/>
      <dgm:spPr/>
      <dgm:t>
        <a:bodyPr/>
        <a:lstStyle/>
        <a:p>
          <a:endParaRPr lang="zh-CN" altLang="en-US"/>
        </a:p>
      </dgm:t>
    </dgm:pt>
    <dgm:pt modelId="{7563235C-464B-4D96-B29A-397C00B3DAF6}" type="sibTrans" cxnId="{51B18CE7-A9E2-4C32-A3E0-2D46EB64904A}">
      <dgm:prSet/>
      <dgm:spPr/>
      <dgm:t>
        <a:bodyPr/>
        <a:lstStyle/>
        <a:p>
          <a:endParaRPr lang="zh-CN" altLang="en-US"/>
        </a:p>
      </dgm:t>
    </dgm:pt>
    <dgm:pt modelId="{21434E53-DE71-4191-ABDB-959F98F7590C}">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市场营销学</a:t>
          </a:r>
        </a:p>
      </dgm:t>
    </dgm:pt>
    <dgm:pt modelId="{268CE91A-4980-4663-B79C-1E39177D6E1F}" type="parTrans" cxnId="{8F2C43BE-97D6-43A3-8854-F4BDA64D8B36}">
      <dgm:prSet/>
      <dgm:spPr/>
      <dgm:t>
        <a:bodyPr/>
        <a:lstStyle/>
        <a:p>
          <a:endParaRPr lang="zh-CN" altLang="en-US"/>
        </a:p>
      </dgm:t>
    </dgm:pt>
    <dgm:pt modelId="{74EE4D65-F3CF-416C-B55D-3C661F8EB817}" type="sibTrans" cxnId="{8F2C43BE-97D6-43A3-8854-F4BDA64D8B36}">
      <dgm:prSet/>
      <dgm:spPr/>
      <dgm:t>
        <a:bodyPr/>
        <a:lstStyle/>
        <a:p>
          <a:endParaRPr lang="zh-CN" altLang="en-US"/>
        </a:p>
      </dgm:t>
    </dgm:pt>
    <dgm:pt modelId="{56F33353-FE80-4A98-BFF3-3B6741A01CCA}">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市场调查</a:t>
          </a:r>
        </a:p>
      </dgm:t>
    </dgm:pt>
    <dgm:pt modelId="{678F77CB-117C-4BE6-9ECA-45E6E5016339}" type="parTrans" cxnId="{76B266AB-0220-4702-9260-C04E8B0A3CEC}">
      <dgm:prSet/>
      <dgm:spPr/>
      <dgm:t>
        <a:bodyPr/>
        <a:lstStyle/>
        <a:p>
          <a:endParaRPr lang="zh-CN" altLang="en-US"/>
        </a:p>
      </dgm:t>
    </dgm:pt>
    <dgm:pt modelId="{71B3755C-C34F-49C1-AB59-FCCB0CD5F7A2}" type="sibTrans" cxnId="{76B266AB-0220-4702-9260-C04E8B0A3CEC}">
      <dgm:prSet/>
      <dgm:spPr/>
      <dgm:t>
        <a:bodyPr/>
        <a:lstStyle/>
        <a:p>
          <a:endParaRPr lang="zh-CN" altLang="en-US"/>
        </a:p>
      </dgm:t>
    </dgm:pt>
    <dgm:pt modelId="{3EE3ED6A-8F4E-4326-85CF-5E078F4159F7}">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客户关系管理</a:t>
          </a:r>
        </a:p>
      </dgm:t>
    </dgm:pt>
    <dgm:pt modelId="{33BEFB06-DDA2-4A45-A7F7-A4FBF3F17BA7}" type="parTrans" cxnId="{1DD3FDDC-B022-4009-B96A-DB5BF8A068C5}">
      <dgm:prSet/>
      <dgm:spPr/>
      <dgm:t>
        <a:bodyPr/>
        <a:lstStyle/>
        <a:p>
          <a:endParaRPr lang="zh-CN" altLang="en-US"/>
        </a:p>
      </dgm:t>
    </dgm:pt>
    <dgm:pt modelId="{15F1DD0D-B097-4C34-8157-E2AF5DCC0ED0}" type="sibTrans" cxnId="{1DD3FDDC-B022-4009-B96A-DB5BF8A068C5}">
      <dgm:prSet/>
      <dgm:spPr/>
      <dgm:t>
        <a:bodyPr/>
        <a:lstStyle/>
        <a:p>
          <a:endParaRPr lang="zh-CN" altLang="en-US"/>
        </a:p>
      </dgm:t>
    </dgm:pt>
    <dgm:pt modelId="{CEE2B7E1-48D9-4894-819F-9B30B19A1C55}">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600" b="1">
              <a:solidFill>
                <a:schemeClr val="tx1"/>
              </a:solidFill>
              <a:latin typeface="微软雅黑" panose="020B0503020204020204" pitchFamily="34" charset="-122"/>
              <a:ea typeface="微软雅黑" panose="020B0503020204020204" pitchFamily="34" charset="-122"/>
            </a:rPr>
            <a:t>人力资源</a:t>
          </a:r>
        </a:p>
        <a:p>
          <a:pPr>
            <a:lnSpc>
              <a:spcPct val="100000"/>
            </a:lnSpc>
            <a:spcBef>
              <a:spcPct val="0"/>
            </a:spcBef>
            <a:spcAft>
              <a:spcPct val="35000"/>
            </a:spcAft>
          </a:pPr>
          <a:r>
            <a:rPr lang="zh-CN" sz="1600" b="1">
              <a:solidFill>
                <a:schemeClr val="tx1"/>
              </a:solidFill>
              <a:latin typeface="微软雅黑" panose="020B0503020204020204" pitchFamily="34" charset="-122"/>
              <a:ea typeface="微软雅黑" panose="020B0503020204020204" pitchFamily="34" charset="-122"/>
            </a:rPr>
            <a:t>管理能力</a:t>
          </a:r>
        </a:p>
      </dgm:t>
    </dgm:pt>
    <dgm:pt modelId="{733202FA-0FCC-429C-9F0E-AF725EA27652}" type="parTrans" cxnId="{C73F2838-C129-4CE7-A5F8-2F8C322AC1E4}">
      <dgm:prSet/>
      <dgm:spPr/>
      <dgm:t>
        <a:bodyPr/>
        <a:lstStyle/>
        <a:p>
          <a:endParaRPr lang="zh-CN" altLang="en-US"/>
        </a:p>
      </dgm:t>
    </dgm:pt>
    <dgm:pt modelId="{F9171605-AFB6-4150-9FE2-827F2227DCB0}" type="sibTrans" cxnId="{C73F2838-C129-4CE7-A5F8-2F8C322AC1E4}">
      <dgm:prSet/>
      <dgm:spPr/>
      <dgm:t>
        <a:bodyPr/>
        <a:lstStyle/>
        <a:p>
          <a:endParaRPr lang="zh-CN" altLang="en-US"/>
        </a:p>
      </dgm:t>
    </dgm:pt>
    <dgm:pt modelId="{F1D5F9BF-9FF6-4014-860D-13A75B06EC10}">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人力资源管理</a:t>
          </a:r>
        </a:p>
      </dgm:t>
    </dgm:pt>
    <dgm:pt modelId="{B5AB5FDA-A4DD-4558-A70B-20A2514C6DB4}" type="parTrans" cxnId="{B50A5F39-18D5-44FA-A4B6-A2C2E4043402}">
      <dgm:prSet/>
      <dgm:spPr/>
      <dgm:t>
        <a:bodyPr/>
        <a:lstStyle/>
        <a:p>
          <a:endParaRPr lang="zh-CN" altLang="en-US"/>
        </a:p>
      </dgm:t>
    </dgm:pt>
    <dgm:pt modelId="{038F3FCA-B1F9-4DED-AEB8-C000C473BB74}" type="sibTrans" cxnId="{B50A5F39-18D5-44FA-A4B6-A2C2E4043402}">
      <dgm:prSet/>
      <dgm:spPr/>
      <dgm:t>
        <a:bodyPr/>
        <a:lstStyle/>
        <a:p>
          <a:endParaRPr lang="zh-CN" altLang="en-US"/>
        </a:p>
      </dgm:t>
    </dgm:pt>
    <dgm:pt modelId="{CAF1983B-5565-492F-8217-7B20ADBF3DC9}">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工作分析实务</a:t>
          </a:r>
        </a:p>
      </dgm:t>
    </dgm:pt>
    <dgm:pt modelId="{3A309EF3-92AE-4F05-BC0C-4C372F37B56C}" type="parTrans" cxnId="{95A3AE70-3C42-462D-BD47-882638405A1A}">
      <dgm:prSet/>
      <dgm:spPr/>
      <dgm:t>
        <a:bodyPr/>
        <a:lstStyle/>
        <a:p>
          <a:endParaRPr lang="zh-CN" altLang="en-US"/>
        </a:p>
      </dgm:t>
    </dgm:pt>
    <dgm:pt modelId="{C2F94A93-482F-4F68-BCC0-2CD5D7A10CB5}" type="sibTrans" cxnId="{95A3AE70-3C42-462D-BD47-882638405A1A}">
      <dgm:prSet/>
      <dgm:spPr/>
      <dgm:t>
        <a:bodyPr/>
        <a:lstStyle/>
        <a:p>
          <a:endParaRPr lang="zh-CN" altLang="en-US"/>
        </a:p>
      </dgm:t>
    </dgm:pt>
    <dgm:pt modelId="{87AA5283-6B87-4AAD-8002-27AF84ADA4D0}">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人员招聘</a:t>
          </a:r>
        </a:p>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与培训实务</a:t>
          </a:r>
        </a:p>
      </dgm:t>
    </dgm:pt>
    <dgm:pt modelId="{F24EC1D5-904D-4E7E-915F-4288C4734AC5}" type="parTrans" cxnId="{F49A623D-DBD2-4C48-8CE0-4356CE4E5BC3}">
      <dgm:prSet/>
      <dgm:spPr/>
      <dgm:t>
        <a:bodyPr/>
        <a:lstStyle/>
        <a:p>
          <a:endParaRPr lang="zh-CN" altLang="en-US"/>
        </a:p>
      </dgm:t>
    </dgm:pt>
    <dgm:pt modelId="{4765AB43-92D1-4962-8746-1DAA8497068A}" type="sibTrans" cxnId="{F49A623D-DBD2-4C48-8CE0-4356CE4E5BC3}">
      <dgm:prSet/>
      <dgm:spPr/>
      <dgm:t>
        <a:bodyPr/>
        <a:lstStyle/>
        <a:p>
          <a:endParaRPr lang="zh-CN" altLang="en-US"/>
        </a:p>
      </dgm:t>
    </dgm:pt>
    <dgm:pt modelId="{CF717C8A-B40B-4AFF-BF49-65ABB7DF8190}">
      <dgm:prSet phldrT="[文本]"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600" b="1">
              <a:solidFill>
                <a:schemeClr val="tx1"/>
              </a:solidFill>
              <a:latin typeface="微软雅黑" panose="020B0503020204020204" pitchFamily="34" charset="-122"/>
              <a:ea typeface="微软雅黑" panose="020B0503020204020204" pitchFamily="34" charset="-122"/>
            </a:rPr>
            <a:t>企业行政</a:t>
          </a:r>
        </a:p>
        <a:p>
          <a:pPr>
            <a:lnSpc>
              <a:spcPct val="100000"/>
            </a:lnSpc>
            <a:spcBef>
              <a:spcPct val="0"/>
            </a:spcBef>
            <a:spcAft>
              <a:spcPct val="35000"/>
            </a:spcAft>
          </a:pPr>
          <a:r>
            <a:rPr lang="zh-CN" altLang="en-US" sz="1600" b="1">
              <a:solidFill>
                <a:schemeClr val="tx1"/>
              </a:solidFill>
              <a:latin typeface="微软雅黑" panose="020B0503020204020204" pitchFamily="34" charset="-122"/>
              <a:ea typeface="微软雅黑" panose="020B0503020204020204" pitchFamily="34" charset="-122"/>
            </a:rPr>
            <a:t>管理能力</a:t>
          </a:r>
        </a:p>
      </dgm:t>
    </dgm:pt>
    <dgm:pt modelId="{CCF68ADE-40B6-47D0-93C1-88EC13ADC8AC}" type="parTrans" cxnId="{18AE790F-6995-4921-9C84-005D8026E37B}">
      <dgm:prSet/>
      <dgm:spPr/>
      <dgm:t>
        <a:bodyPr/>
        <a:lstStyle/>
        <a:p>
          <a:endParaRPr lang="zh-CN" altLang="en-US"/>
        </a:p>
      </dgm:t>
    </dgm:pt>
    <dgm:pt modelId="{630D3E0B-D1D7-4E1A-8193-515AA5E1866F}" type="sibTrans" cxnId="{18AE790F-6995-4921-9C84-005D8026E37B}">
      <dgm:prSet/>
      <dgm:spPr/>
      <dgm:t>
        <a:bodyPr/>
        <a:lstStyle/>
        <a:p>
          <a:endParaRPr lang="zh-CN" altLang="en-US"/>
        </a:p>
      </dgm:t>
    </dgm:pt>
    <dgm:pt modelId="{19D620CD-9708-46A9-B330-5B7A30ADE150}">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企业行政管理</a:t>
          </a:r>
        </a:p>
      </dgm:t>
    </dgm:pt>
    <dgm:pt modelId="{B6308BC8-8B2D-4E8E-9C4B-50335F152126}" type="parTrans" cxnId="{BFB6E92A-9EE0-4AC1-AC4D-C60781F8E35D}">
      <dgm:prSet/>
      <dgm:spPr/>
      <dgm:t>
        <a:bodyPr/>
        <a:lstStyle/>
        <a:p>
          <a:endParaRPr lang="zh-CN" altLang="en-US"/>
        </a:p>
      </dgm:t>
    </dgm:pt>
    <dgm:pt modelId="{ADAB9FCA-4FB5-4AE5-880C-E01A9BAC5F80}" type="sibTrans" cxnId="{BFB6E92A-9EE0-4AC1-AC4D-C60781F8E35D}">
      <dgm:prSet/>
      <dgm:spPr/>
      <dgm:t>
        <a:bodyPr/>
        <a:lstStyle/>
        <a:p>
          <a:endParaRPr lang="zh-CN" altLang="en-US"/>
        </a:p>
      </dgm:t>
    </dgm:pt>
    <dgm:pt modelId="{45BA282E-7DF4-4178-AAF6-FA7556A5B723}">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商务礼仪概论</a:t>
          </a:r>
        </a:p>
      </dgm:t>
    </dgm:pt>
    <dgm:pt modelId="{423F3B7F-ECB3-4605-A931-D663EADC074F}" type="parTrans" cxnId="{9FC7D086-17FC-468A-A1C6-A583A7EB491B}">
      <dgm:prSet/>
      <dgm:spPr/>
      <dgm:t>
        <a:bodyPr/>
        <a:lstStyle/>
        <a:p>
          <a:endParaRPr lang="zh-CN" altLang="en-US"/>
        </a:p>
      </dgm:t>
    </dgm:pt>
    <dgm:pt modelId="{FF457626-8BD5-4478-8D66-3186A213452D}" type="sibTrans" cxnId="{9FC7D086-17FC-468A-A1C6-A583A7EB491B}">
      <dgm:prSet/>
      <dgm:spPr/>
      <dgm:t>
        <a:bodyPr/>
        <a:lstStyle/>
        <a:p>
          <a:endParaRPr lang="zh-CN" altLang="en-US"/>
        </a:p>
      </dgm:t>
    </dgm:pt>
    <dgm:pt modelId="{15718F25-7678-4009-B9CF-CA00DF0E4594}">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办公室管理</a:t>
          </a:r>
        </a:p>
      </dgm:t>
    </dgm:pt>
    <dgm:pt modelId="{A7E85255-45FA-4E8C-8C26-A3A1AEF70ACF}" type="parTrans" cxnId="{60CCEB91-B8AE-442F-BDA2-B511FD5C7A70}">
      <dgm:prSet/>
      <dgm:spPr/>
      <dgm:t>
        <a:bodyPr/>
        <a:lstStyle/>
        <a:p>
          <a:endParaRPr lang="zh-CN" altLang="en-US"/>
        </a:p>
      </dgm:t>
    </dgm:pt>
    <dgm:pt modelId="{3FCF2B16-61BB-464F-AF68-CC4004EBE936}" type="sibTrans" cxnId="{60CCEB91-B8AE-442F-BDA2-B511FD5C7A70}">
      <dgm:prSet/>
      <dgm:spPr/>
      <dgm:t>
        <a:bodyPr/>
        <a:lstStyle/>
        <a:p>
          <a:endParaRPr lang="zh-CN" altLang="en-US"/>
        </a:p>
      </dgm:t>
    </dgm:pt>
    <dgm:pt modelId="{E498DC9C-C5AC-4482-A26F-3B99DC5D79F0}" type="pres">
      <dgm:prSet presAssocID="{A77D31B3-3808-4FBA-8FA4-CC8D448A173E}" presName="hierChild1" presStyleCnt="0">
        <dgm:presLayoutVars>
          <dgm:orgChart val="1"/>
          <dgm:chPref val="1"/>
          <dgm:dir/>
          <dgm:animOne val="branch"/>
          <dgm:animLvl val="lvl"/>
          <dgm:resizeHandles/>
        </dgm:presLayoutVars>
      </dgm:prSet>
      <dgm:spPr/>
      <dgm:t>
        <a:bodyPr/>
        <a:lstStyle/>
        <a:p>
          <a:endParaRPr lang="zh-CN" altLang="en-US"/>
        </a:p>
      </dgm:t>
    </dgm:pt>
    <dgm:pt modelId="{F728C3E8-5128-4BB6-90CC-A86769ECE335}" type="pres">
      <dgm:prSet presAssocID="{47C757F0-AA23-46BE-9311-EA432CDEEAA1}" presName="hierRoot1" presStyleCnt="0">
        <dgm:presLayoutVars>
          <dgm:hierBranch val="init"/>
        </dgm:presLayoutVars>
      </dgm:prSet>
      <dgm:spPr/>
    </dgm:pt>
    <dgm:pt modelId="{79147750-B6BF-43FD-83A0-7ACDC9B53EFF}" type="pres">
      <dgm:prSet presAssocID="{47C757F0-AA23-46BE-9311-EA432CDEEAA1}" presName="rootComposite1" presStyleCnt="0"/>
      <dgm:spPr/>
      <dgm:t>
        <a:bodyPr/>
        <a:lstStyle/>
        <a:p>
          <a:endParaRPr lang="zh-CN" altLang="en-US"/>
        </a:p>
      </dgm:t>
    </dgm:pt>
    <dgm:pt modelId="{AE79172D-D441-42BB-84EA-E3D989670DED}" type="pres">
      <dgm:prSet presAssocID="{47C757F0-AA23-46BE-9311-EA432CDEEAA1}" presName="rootText1" presStyleLbl="node0" presStyleIdx="0" presStyleCnt="1">
        <dgm:presLayoutVars>
          <dgm:chPref val="3"/>
        </dgm:presLayoutVars>
      </dgm:prSet>
      <dgm:spPr/>
      <dgm:t>
        <a:bodyPr/>
        <a:lstStyle/>
        <a:p>
          <a:endParaRPr lang="zh-CN" altLang="en-US"/>
        </a:p>
      </dgm:t>
    </dgm:pt>
    <dgm:pt modelId="{86420519-308D-4A6A-8FEA-6FB2E39BA448}" type="pres">
      <dgm:prSet presAssocID="{47C757F0-AA23-46BE-9311-EA432CDEEAA1}" presName="rootConnector1" presStyleLbl="node1" presStyleIdx="0" presStyleCnt="0"/>
      <dgm:spPr/>
      <dgm:t>
        <a:bodyPr/>
        <a:lstStyle/>
        <a:p>
          <a:endParaRPr lang="zh-CN" altLang="en-US"/>
        </a:p>
      </dgm:t>
    </dgm:pt>
    <dgm:pt modelId="{9A0FF10C-81C7-47CD-A320-768F2009480B}" type="pres">
      <dgm:prSet presAssocID="{47C757F0-AA23-46BE-9311-EA432CDEEAA1}" presName="hierChild2" presStyleCnt="0"/>
      <dgm:spPr/>
    </dgm:pt>
    <dgm:pt modelId="{6A259130-4455-44E0-969B-948D1249687E}" type="pres">
      <dgm:prSet presAssocID="{EACD17F5-D793-4A43-B489-D1804D50CFEF}" presName="Name37" presStyleLbl="parChTrans1D2" presStyleIdx="0" presStyleCnt="5"/>
      <dgm:spPr/>
      <dgm:t>
        <a:bodyPr/>
        <a:lstStyle/>
        <a:p>
          <a:endParaRPr lang="zh-CN" altLang="en-US"/>
        </a:p>
      </dgm:t>
    </dgm:pt>
    <dgm:pt modelId="{D6C5C065-A308-417C-8ECC-04FC2BEC646C}" type="pres">
      <dgm:prSet presAssocID="{12714FC6-8B41-47E5-91DD-F02D34D23B93}" presName="hierRoot2" presStyleCnt="0">
        <dgm:presLayoutVars>
          <dgm:hierBranch val="init"/>
        </dgm:presLayoutVars>
      </dgm:prSet>
      <dgm:spPr/>
    </dgm:pt>
    <dgm:pt modelId="{E36491EF-5019-46FD-BC82-1BD579B9EE0E}" type="pres">
      <dgm:prSet presAssocID="{12714FC6-8B41-47E5-91DD-F02D34D23B93}" presName="rootComposite" presStyleCnt="0"/>
      <dgm:spPr/>
      <dgm:t>
        <a:bodyPr/>
        <a:lstStyle/>
        <a:p>
          <a:endParaRPr lang="zh-CN" altLang="en-US"/>
        </a:p>
      </dgm:t>
    </dgm:pt>
    <dgm:pt modelId="{43B7C837-49D6-40CE-BBAB-953D9E4BA7ED}" type="pres">
      <dgm:prSet presAssocID="{12714FC6-8B41-47E5-91DD-F02D34D23B93}" presName="rootText" presStyleLbl="node2" presStyleIdx="0" presStyleCnt="5">
        <dgm:presLayoutVars>
          <dgm:chPref val="3"/>
        </dgm:presLayoutVars>
      </dgm:prSet>
      <dgm:spPr/>
      <dgm:t>
        <a:bodyPr/>
        <a:lstStyle/>
        <a:p>
          <a:endParaRPr lang="zh-CN" altLang="en-US"/>
        </a:p>
      </dgm:t>
    </dgm:pt>
    <dgm:pt modelId="{9A037140-9B69-4B9F-A134-F2F2EB0F2E32}" type="pres">
      <dgm:prSet presAssocID="{12714FC6-8B41-47E5-91DD-F02D34D23B93}" presName="rootConnector" presStyleLbl="node2" presStyleIdx="0" presStyleCnt="5"/>
      <dgm:spPr/>
      <dgm:t>
        <a:bodyPr/>
        <a:lstStyle/>
        <a:p>
          <a:endParaRPr lang="zh-CN" altLang="en-US"/>
        </a:p>
      </dgm:t>
    </dgm:pt>
    <dgm:pt modelId="{FA37AA5D-87C2-47F6-9B72-B753C073E744}" type="pres">
      <dgm:prSet presAssocID="{12714FC6-8B41-47E5-91DD-F02D34D23B93}" presName="hierChild4" presStyleCnt="0"/>
      <dgm:spPr/>
    </dgm:pt>
    <dgm:pt modelId="{72CE0696-CD9A-40F4-99E9-5D26AB4BC5BD}" type="pres">
      <dgm:prSet presAssocID="{E3B659A4-673E-4933-8BE2-D6C104C6DC2E}" presName="Name37" presStyleLbl="parChTrans1D3" presStyleIdx="0" presStyleCnt="14"/>
      <dgm:spPr/>
      <dgm:t>
        <a:bodyPr/>
        <a:lstStyle/>
        <a:p>
          <a:endParaRPr lang="zh-CN" altLang="en-US"/>
        </a:p>
      </dgm:t>
    </dgm:pt>
    <dgm:pt modelId="{CA39E660-F018-46DF-AFF0-C04B6C817923}" type="pres">
      <dgm:prSet presAssocID="{F9C810F0-7076-4DF6-B794-3AA83E2FB564}" presName="hierRoot2" presStyleCnt="0">
        <dgm:presLayoutVars>
          <dgm:hierBranch val="init"/>
        </dgm:presLayoutVars>
      </dgm:prSet>
      <dgm:spPr/>
    </dgm:pt>
    <dgm:pt modelId="{76B1A14C-2DFD-4626-B356-159C24CE85DA}" type="pres">
      <dgm:prSet presAssocID="{F9C810F0-7076-4DF6-B794-3AA83E2FB564}" presName="rootComposite" presStyleCnt="0"/>
      <dgm:spPr/>
      <dgm:t>
        <a:bodyPr/>
        <a:lstStyle/>
        <a:p>
          <a:endParaRPr lang="zh-CN" altLang="en-US"/>
        </a:p>
      </dgm:t>
    </dgm:pt>
    <dgm:pt modelId="{297ABCFA-EBD3-4B4B-816A-1B66DB1D2D22}" type="pres">
      <dgm:prSet presAssocID="{F9C810F0-7076-4DF6-B794-3AA83E2FB564}" presName="rootText" presStyleLbl="node3" presStyleIdx="0" presStyleCnt="14">
        <dgm:presLayoutVars>
          <dgm:chPref val="3"/>
        </dgm:presLayoutVars>
      </dgm:prSet>
      <dgm:spPr/>
      <dgm:t>
        <a:bodyPr/>
        <a:lstStyle/>
        <a:p>
          <a:endParaRPr lang="zh-CN" altLang="en-US"/>
        </a:p>
      </dgm:t>
    </dgm:pt>
    <dgm:pt modelId="{F752B997-BD4F-4972-AFF0-5F66772E87D0}" type="pres">
      <dgm:prSet presAssocID="{F9C810F0-7076-4DF6-B794-3AA83E2FB564}" presName="rootConnector" presStyleLbl="node3" presStyleIdx="0" presStyleCnt="14"/>
      <dgm:spPr/>
      <dgm:t>
        <a:bodyPr/>
        <a:lstStyle/>
        <a:p>
          <a:endParaRPr lang="zh-CN" altLang="en-US"/>
        </a:p>
      </dgm:t>
    </dgm:pt>
    <dgm:pt modelId="{52E2785F-FD12-4E3F-B2BD-E171BC95A482}" type="pres">
      <dgm:prSet presAssocID="{F9C810F0-7076-4DF6-B794-3AA83E2FB564}" presName="hierChild4" presStyleCnt="0"/>
      <dgm:spPr/>
    </dgm:pt>
    <dgm:pt modelId="{5E1F79D1-D9E0-4873-AF19-9D2246CF8D3C}" type="pres">
      <dgm:prSet presAssocID="{F9C810F0-7076-4DF6-B794-3AA83E2FB564}" presName="hierChild5" presStyleCnt="0"/>
      <dgm:spPr/>
    </dgm:pt>
    <dgm:pt modelId="{6FD57767-5454-4C1D-9142-383D175A5833}" type="pres">
      <dgm:prSet presAssocID="{21E5A826-A5B2-4617-8C7B-78B4D749A64C}" presName="Name37" presStyleLbl="parChTrans1D3" presStyleIdx="1" presStyleCnt="14"/>
      <dgm:spPr/>
      <dgm:t>
        <a:bodyPr/>
        <a:lstStyle/>
        <a:p>
          <a:endParaRPr lang="zh-CN" altLang="en-US"/>
        </a:p>
      </dgm:t>
    </dgm:pt>
    <dgm:pt modelId="{1358A149-DF8F-40C7-A2D9-D6A05C8D3900}" type="pres">
      <dgm:prSet presAssocID="{BD8DFD27-5498-4ED4-92A3-87AA995DFEFB}" presName="hierRoot2" presStyleCnt="0">
        <dgm:presLayoutVars>
          <dgm:hierBranch val="init"/>
        </dgm:presLayoutVars>
      </dgm:prSet>
      <dgm:spPr/>
    </dgm:pt>
    <dgm:pt modelId="{77E159AA-21F2-4676-B7ED-65D1DE3F25D7}" type="pres">
      <dgm:prSet presAssocID="{BD8DFD27-5498-4ED4-92A3-87AA995DFEFB}" presName="rootComposite" presStyleCnt="0"/>
      <dgm:spPr/>
      <dgm:t>
        <a:bodyPr/>
        <a:lstStyle/>
        <a:p>
          <a:endParaRPr lang="zh-CN" altLang="en-US"/>
        </a:p>
      </dgm:t>
    </dgm:pt>
    <dgm:pt modelId="{314246B7-D4F9-41EB-ADE7-A140635B4B2B}" type="pres">
      <dgm:prSet presAssocID="{BD8DFD27-5498-4ED4-92A3-87AA995DFEFB}" presName="rootText" presStyleLbl="node3" presStyleIdx="1" presStyleCnt="14">
        <dgm:presLayoutVars>
          <dgm:chPref val="3"/>
        </dgm:presLayoutVars>
      </dgm:prSet>
      <dgm:spPr/>
      <dgm:t>
        <a:bodyPr/>
        <a:lstStyle/>
        <a:p>
          <a:endParaRPr lang="zh-CN" altLang="en-US"/>
        </a:p>
      </dgm:t>
    </dgm:pt>
    <dgm:pt modelId="{7EB7338A-CA46-42C9-81B6-CE5E971BBA26}" type="pres">
      <dgm:prSet presAssocID="{BD8DFD27-5498-4ED4-92A3-87AA995DFEFB}" presName="rootConnector" presStyleLbl="node3" presStyleIdx="1" presStyleCnt="14"/>
      <dgm:spPr/>
      <dgm:t>
        <a:bodyPr/>
        <a:lstStyle/>
        <a:p>
          <a:endParaRPr lang="zh-CN" altLang="en-US"/>
        </a:p>
      </dgm:t>
    </dgm:pt>
    <dgm:pt modelId="{8CD70885-2276-40D0-B82E-C607A1C37A46}" type="pres">
      <dgm:prSet presAssocID="{BD8DFD27-5498-4ED4-92A3-87AA995DFEFB}" presName="hierChild4" presStyleCnt="0"/>
      <dgm:spPr/>
    </dgm:pt>
    <dgm:pt modelId="{1688004A-6E50-44ED-8227-329FA3BD5107}" type="pres">
      <dgm:prSet presAssocID="{BD8DFD27-5498-4ED4-92A3-87AA995DFEFB}" presName="hierChild5" presStyleCnt="0"/>
      <dgm:spPr/>
    </dgm:pt>
    <dgm:pt modelId="{54871E31-3035-496E-BFD4-2EE7FA3E402A}" type="pres">
      <dgm:prSet presAssocID="{8F738355-29F4-47D2-BE99-2CD044F18EAE}" presName="Name37" presStyleLbl="parChTrans1D3" presStyleIdx="2" presStyleCnt="14"/>
      <dgm:spPr/>
      <dgm:t>
        <a:bodyPr/>
        <a:lstStyle/>
        <a:p>
          <a:endParaRPr lang="zh-CN" altLang="en-US"/>
        </a:p>
      </dgm:t>
    </dgm:pt>
    <dgm:pt modelId="{F04AFB4C-4C35-43D6-BBC7-AE22F4C41C09}" type="pres">
      <dgm:prSet presAssocID="{3C8C41E8-E1F7-43C4-B42F-EDD5BE649A09}" presName="hierRoot2" presStyleCnt="0">
        <dgm:presLayoutVars>
          <dgm:hierBranch val="init"/>
        </dgm:presLayoutVars>
      </dgm:prSet>
      <dgm:spPr/>
    </dgm:pt>
    <dgm:pt modelId="{21A0D716-0F65-4B39-9272-37E3A46C09CA}" type="pres">
      <dgm:prSet presAssocID="{3C8C41E8-E1F7-43C4-B42F-EDD5BE649A09}" presName="rootComposite" presStyleCnt="0"/>
      <dgm:spPr/>
      <dgm:t>
        <a:bodyPr/>
        <a:lstStyle/>
        <a:p>
          <a:endParaRPr lang="zh-CN" altLang="en-US"/>
        </a:p>
      </dgm:t>
    </dgm:pt>
    <dgm:pt modelId="{06259997-D74B-4163-891D-75CA214001C4}" type="pres">
      <dgm:prSet presAssocID="{3C8C41E8-E1F7-43C4-B42F-EDD5BE649A09}" presName="rootText" presStyleLbl="node3" presStyleIdx="2" presStyleCnt="14">
        <dgm:presLayoutVars>
          <dgm:chPref val="3"/>
        </dgm:presLayoutVars>
      </dgm:prSet>
      <dgm:spPr/>
      <dgm:t>
        <a:bodyPr/>
        <a:lstStyle/>
        <a:p>
          <a:endParaRPr lang="zh-CN" altLang="en-US"/>
        </a:p>
      </dgm:t>
    </dgm:pt>
    <dgm:pt modelId="{FBFA3414-84C9-4C79-85FE-0397BC417420}" type="pres">
      <dgm:prSet presAssocID="{3C8C41E8-E1F7-43C4-B42F-EDD5BE649A09}" presName="rootConnector" presStyleLbl="node3" presStyleIdx="2" presStyleCnt="14"/>
      <dgm:spPr/>
      <dgm:t>
        <a:bodyPr/>
        <a:lstStyle/>
        <a:p>
          <a:endParaRPr lang="zh-CN" altLang="en-US"/>
        </a:p>
      </dgm:t>
    </dgm:pt>
    <dgm:pt modelId="{A759D720-8BE4-4506-8EB7-FB14597DDABD}" type="pres">
      <dgm:prSet presAssocID="{3C8C41E8-E1F7-43C4-B42F-EDD5BE649A09}" presName="hierChild4" presStyleCnt="0"/>
      <dgm:spPr/>
    </dgm:pt>
    <dgm:pt modelId="{41651BD1-82D2-43BC-921A-DFE772AFA222}" type="pres">
      <dgm:prSet presAssocID="{3C8C41E8-E1F7-43C4-B42F-EDD5BE649A09}" presName="hierChild5" presStyleCnt="0"/>
      <dgm:spPr/>
    </dgm:pt>
    <dgm:pt modelId="{A7309641-2A58-41EA-9E42-56812CF298ED}" type="pres">
      <dgm:prSet presAssocID="{12714FC6-8B41-47E5-91DD-F02D34D23B93}" presName="hierChild5" presStyleCnt="0"/>
      <dgm:spPr/>
    </dgm:pt>
    <dgm:pt modelId="{538CB80F-B25C-4D33-B78A-672F1E15EDB6}" type="pres">
      <dgm:prSet presAssocID="{A2D24D91-CC6A-41A0-A6A7-B117FF1DDA39}" presName="Name37" presStyleLbl="parChTrans1D2" presStyleIdx="1" presStyleCnt="5"/>
      <dgm:spPr/>
      <dgm:t>
        <a:bodyPr/>
        <a:lstStyle/>
        <a:p>
          <a:endParaRPr lang="zh-CN" altLang="en-US"/>
        </a:p>
      </dgm:t>
    </dgm:pt>
    <dgm:pt modelId="{FD44FBE8-9ECB-41DE-8168-B433ACFD02FB}" type="pres">
      <dgm:prSet presAssocID="{11A06EF8-D67B-4999-99F5-E03CBD24C85B}" presName="hierRoot2" presStyleCnt="0">
        <dgm:presLayoutVars>
          <dgm:hierBranch val="init"/>
        </dgm:presLayoutVars>
      </dgm:prSet>
      <dgm:spPr/>
    </dgm:pt>
    <dgm:pt modelId="{04C216FC-3F27-49D0-B216-43431666FE99}" type="pres">
      <dgm:prSet presAssocID="{11A06EF8-D67B-4999-99F5-E03CBD24C85B}" presName="rootComposite" presStyleCnt="0"/>
      <dgm:spPr/>
      <dgm:t>
        <a:bodyPr/>
        <a:lstStyle/>
        <a:p>
          <a:endParaRPr lang="zh-CN" altLang="en-US"/>
        </a:p>
      </dgm:t>
    </dgm:pt>
    <dgm:pt modelId="{3A993E55-22E8-4B25-87F6-8D29230CE876}" type="pres">
      <dgm:prSet presAssocID="{11A06EF8-D67B-4999-99F5-E03CBD24C85B}" presName="rootText" presStyleLbl="node2" presStyleIdx="1" presStyleCnt="5">
        <dgm:presLayoutVars>
          <dgm:chPref val="3"/>
        </dgm:presLayoutVars>
      </dgm:prSet>
      <dgm:spPr/>
      <dgm:t>
        <a:bodyPr/>
        <a:lstStyle/>
        <a:p>
          <a:endParaRPr lang="zh-CN" altLang="en-US"/>
        </a:p>
      </dgm:t>
    </dgm:pt>
    <dgm:pt modelId="{A9B59AA5-8F0E-4153-BAE1-67F4BF77AE19}" type="pres">
      <dgm:prSet presAssocID="{11A06EF8-D67B-4999-99F5-E03CBD24C85B}" presName="rootConnector" presStyleLbl="node2" presStyleIdx="1" presStyleCnt="5"/>
      <dgm:spPr/>
      <dgm:t>
        <a:bodyPr/>
        <a:lstStyle/>
        <a:p>
          <a:endParaRPr lang="zh-CN" altLang="en-US"/>
        </a:p>
      </dgm:t>
    </dgm:pt>
    <dgm:pt modelId="{B28AD29A-E5FA-4EBD-B9A6-0E300EA50224}" type="pres">
      <dgm:prSet presAssocID="{11A06EF8-D67B-4999-99F5-E03CBD24C85B}" presName="hierChild4" presStyleCnt="0"/>
      <dgm:spPr/>
    </dgm:pt>
    <dgm:pt modelId="{12143641-CC94-44A2-ADC0-64DCBE5467C8}" type="pres">
      <dgm:prSet presAssocID="{805CEE84-A9E9-4310-B37C-F79122BAD1C9}" presName="Name37" presStyleLbl="parChTrans1D3" presStyleIdx="3" presStyleCnt="14"/>
      <dgm:spPr/>
      <dgm:t>
        <a:bodyPr/>
        <a:lstStyle/>
        <a:p>
          <a:endParaRPr lang="zh-CN" altLang="en-US"/>
        </a:p>
      </dgm:t>
    </dgm:pt>
    <dgm:pt modelId="{B5DE2F99-63EC-4F81-9F02-128C6E1D018F}" type="pres">
      <dgm:prSet presAssocID="{7807CA2C-2193-43E9-A28F-074EB5865CF2}" presName="hierRoot2" presStyleCnt="0">
        <dgm:presLayoutVars>
          <dgm:hierBranch val="init"/>
        </dgm:presLayoutVars>
      </dgm:prSet>
      <dgm:spPr/>
    </dgm:pt>
    <dgm:pt modelId="{9E2CE4C6-73E2-49FE-893E-8CE7BC77A7C4}" type="pres">
      <dgm:prSet presAssocID="{7807CA2C-2193-43E9-A28F-074EB5865CF2}" presName="rootComposite" presStyleCnt="0"/>
      <dgm:spPr/>
      <dgm:t>
        <a:bodyPr/>
        <a:lstStyle/>
        <a:p>
          <a:endParaRPr lang="zh-CN" altLang="en-US"/>
        </a:p>
      </dgm:t>
    </dgm:pt>
    <dgm:pt modelId="{597EE4EE-2D02-4262-B02D-94DD03907A3C}" type="pres">
      <dgm:prSet presAssocID="{7807CA2C-2193-43E9-A28F-074EB5865CF2}" presName="rootText" presStyleLbl="node3" presStyleIdx="3" presStyleCnt="14">
        <dgm:presLayoutVars>
          <dgm:chPref val="3"/>
        </dgm:presLayoutVars>
      </dgm:prSet>
      <dgm:spPr/>
      <dgm:t>
        <a:bodyPr/>
        <a:lstStyle/>
        <a:p>
          <a:endParaRPr lang="zh-CN" altLang="en-US"/>
        </a:p>
      </dgm:t>
    </dgm:pt>
    <dgm:pt modelId="{B05A2FE4-D57A-44C6-A79D-B67BFE2882BB}" type="pres">
      <dgm:prSet presAssocID="{7807CA2C-2193-43E9-A28F-074EB5865CF2}" presName="rootConnector" presStyleLbl="node3" presStyleIdx="3" presStyleCnt="14"/>
      <dgm:spPr/>
      <dgm:t>
        <a:bodyPr/>
        <a:lstStyle/>
        <a:p>
          <a:endParaRPr lang="zh-CN" altLang="en-US"/>
        </a:p>
      </dgm:t>
    </dgm:pt>
    <dgm:pt modelId="{F20DF2FD-87C5-4014-A6C2-635C3B933CD4}" type="pres">
      <dgm:prSet presAssocID="{7807CA2C-2193-43E9-A28F-074EB5865CF2}" presName="hierChild4" presStyleCnt="0"/>
      <dgm:spPr/>
    </dgm:pt>
    <dgm:pt modelId="{338E7B64-D6E5-4E0C-9A74-7389498C2994}" type="pres">
      <dgm:prSet presAssocID="{7807CA2C-2193-43E9-A28F-074EB5865CF2}" presName="hierChild5" presStyleCnt="0"/>
      <dgm:spPr/>
    </dgm:pt>
    <dgm:pt modelId="{20704E26-A897-4576-AE19-D40B4ED6C64F}" type="pres">
      <dgm:prSet presAssocID="{F76C8F97-177A-4BB0-B80D-57813AD37B71}" presName="Name37" presStyleLbl="parChTrans1D3" presStyleIdx="4" presStyleCnt="14"/>
      <dgm:spPr/>
      <dgm:t>
        <a:bodyPr/>
        <a:lstStyle/>
        <a:p>
          <a:endParaRPr lang="zh-CN" altLang="en-US"/>
        </a:p>
      </dgm:t>
    </dgm:pt>
    <dgm:pt modelId="{AED473E2-F88D-4628-9EA5-F6F23DD5F3C0}" type="pres">
      <dgm:prSet presAssocID="{94B09D34-C1E2-40DD-A2C5-3904647CB6AF}" presName="hierRoot2" presStyleCnt="0">
        <dgm:presLayoutVars>
          <dgm:hierBranch val="init"/>
        </dgm:presLayoutVars>
      </dgm:prSet>
      <dgm:spPr/>
    </dgm:pt>
    <dgm:pt modelId="{8304BB7D-2221-4B38-AE74-4D3BD630FE54}" type="pres">
      <dgm:prSet presAssocID="{94B09D34-C1E2-40DD-A2C5-3904647CB6AF}" presName="rootComposite" presStyleCnt="0"/>
      <dgm:spPr/>
      <dgm:t>
        <a:bodyPr/>
        <a:lstStyle/>
        <a:p>
          <a:endParaRPr lang="zh-CN" altLang="en-US"/>
        </a:p>
      </dgm:t>
    </dgm:pt>
    <dgm:pt modelId="{596C2F43-2028-4789-9888-2A87F37DD766}" type="pres">
      <dgm:prSet presAssocID="{94B09D34-C1E2-40DD-A2C5-3904647CB6AF}" presName="rootText" presStyleLbl="node3" presStyleIdx="4" presStyleCnt="14">
        <dgm:presLayoutVars>
          <dgm:chPref val="3"/>
        </dgm:presLayoutVars>
      </dgm:prSet>
      <dgm:spPr/>
      <dgm:t>
        <a:bodyPr/>
        <a:lstStyle/>
        <a:p>
          <a:endParaRPr lang="zh-CN" altLang="en-US"/>
        </a:p>
      </dgm:t>
    </dgm:pt>
    <dgm:pt modelId="{0BB50A70-E3BF-4BF7-96B0-0D8E61DC1AAC}" type="pres">
      <dgm:prSet presAssocID="{94B09D34-C1E2-40DD-A2C5-3904647CB6AF}" presName="rootConnector" presStyleLbl="node3" presStyleIdx="4" presStyleCnt="14"/>
      <dgm:spPr/>
      <dgm:t>
        <a:bodyPr/>
        <a:lstStyle/>
        <a:p>
          <a:endParaRPr lang="zh-CN" altLang="en-US"/>
        </a:p>
      </dgm:t>
    </dgm:pt>
    <dgm:pt modelId="{CC652C67-B3CE-4A62-AE09-76FD9E3409C6}" type="pres">
      <dgm:prSet presAssocID="{94B09D34-C1E2-40DD-A2C5-3904647CB6AF}" presName="hierChild4" presStyleCnt="0"/>
      <dgm:spPr/>
    </dgm:pt>
    <dgm:pt modelId="{D79D8B21-89BC-4738-B676-FF0FD7A6BA10}" type="pres">
      <dgm:prSet presAssocID="{94B09D34-C1E2-40DD-A2C5-3904647CB6AF}" presName="hierChild5" presStyleCnt="0"/>
      <dgm:spPr/>
    </dgm:pt>
    <dgm:pt modelId="{562EFB84-A9E5-42D9-9E8D-673137DE7D25}" type="pres">
      <dgm:prSet presAssocID="{11A06EF8-D67B-4999-99F5-E03CBD24C85B}" presName="hierChild5" presStyleCnt="0"/>
      <dgm:spPr/>
    </dgm:pt>
    <dgm:pt modelId="{937F60B1-CB6E-4653-966E-60430B6E90A0}" type="pres">
      <dgm:prSet presAssocID="{DEC8A2E6-2EB8-494D-AF9E-858ECEF32DF2}" presName="Name37" presStyleLbl="parChTrans1D2" presStyleIdx="2" presStyleCnt="5"/>
      <dgm:spPr/>
      <dgm:t>
        <a:bodyPr/>
        <a:lstStyle/>
        <a:p>
          <a:endParaRPr lang="zh-CN" altLang="en-US"/>
        </a:p>
      </dgm:t>
    </dgm:pt>
    <dgm:pt modelId="{C4B91DEF-39B5-4FBE-B3E1-59D94525D3D5}" type="pres">
      <dgm:prSet presAssocID="{BBDB73D4-019A-4208-8D98-E91807EB623F}" presName="hierRoot2" presStyleCnt="0">
        <dgm:presLayoutVars>
          <dgm:hierBranch val="init"/>
        </dgm:presLayoutVars>
      </dgm:prSet>
      <dgm:spPr/>
    </dgm:pt>
    <dgm:pt modelId="{C6382FD1-F304-4989-BCE0-E4C7A7CA2C65}" type="pres">
      <dgm:prSet presAssocID="{BBDB73D4-019A-4208-8D98-E91807EB623F}" presName="rootComposite" presStyleCnt="0"/>
      <dgm:spPr/>
      <dgm:t>
        <a:bodyPr/>
        <a:lstStyle/>
        <a:p>
          <a:endParaRPr lang="zh-CN" altLang="en-US"/>
        </a:p>
      </dgm:t>
    </dgm:pt>
    <dgm:pt modelId="{039D48FB-AC35-4D3D-B718-D1B4EF0F3DA4}" type="pres">
      <dgm:prSet presAssocID="{BBDB73D4-019A-4208-8D98-E91807EB623F}" presName="rootText" presStyleLbl="node2" presStyleIdx="2" presStyleCnt="5">
        <dgm:presLayoutVars>
          <dgm:chPref val="3"/>
        </dgm:presLayoutVars>
      </dgm:prSet>
      <dgm:spPr/>
      <dgm:t>
        <a:bodyPr/>
        <a:lstStyle/>
        <a:p>
          <a:endParaRPr lang="zh-CN" altLang="en-US"/>
        </a:p>
      </dgm:t>
    </dgm:pt>
    <dgm:pt modelId="{3698AFDE-4EA6-45C9-9A08-BC4CC1D9EF16}" type="pres">
      <dgm:prSet presAssocID="{BBDB73D4-019A-4208-8D98-E91807EB623F}" presName="rootConnector" presStyleLbl="node2" presStyleIdx="2" presStyleCnt="5"/>
      <dgm:spPr/>
      <dgm:t>
        <a:bodyPr/>
        <a:lstStyle/>
        <a:p>
          <a:endParaRPr lang="zh-CN" altLang="en-US"/>
        </a:p>
      </dgm:t>
    </dgm:pt>
    <dgm:pt modelId="{708C18B8-8352-4B20-860B-D2C78C267742}" type="pres">
      <dgm:prSet presAssocID="{BBDB73D4-019A-4208-8D98-E91807EB623F}" presName="hierChild4" presStyleCnt="0"/>
      <dgm:spPr/>
    </dgm:pt>
    <dgm:pt modelId="{F565B876-B947-46EB-BD87-EAEB95E259D6}" type="pres">
      <dgm:prSet presAssocID="{268CE91A-4980-4663-B79C-1E39177D6E1F}" presName="Name37" presStyleLbl="parChTrans1D3" presStyleIdx="5" presStyleCnt="14"/>
      <dgm:spPr/>
      <dgm:t>
        <a:bodyPr/>
        <a:lstStyle/>
        <a:p>
          <a:endParaRPr lang="zh-CN" altLang="en-US"/>
        </a:p>
      </dgm:t>
    </dgm:pt>
    <dgm:pt modelId="{B9384C85-8668-4304-A8C2-9B3C6C530758}" type="pres">
      <dgm:prSet presAssocID="{21434E53-DE71-4191-ABDB-959F98F7590C}" presName="hierRoot2" presStyleCnt="0">
        <dgm:presLayoutVars>
          <dgm:hierBranch val="init"/>
        </dgm:presLayoutVars>
      </dgm:prSet>
      <dgm:spPr/>
    </dgm:pt>
    <dgm:pt modelId="{0FC0DB7E-1FF5-4611-B41B-3AD0BE633D95}" type="pres">
      <dgm:prSet presAssocID="{21434E53-DE71-4191-ABDB-959F98F7590C}" presName="rootComposite" presStyleCnt="0"/>
      <dgm:spPr/>
      <dgm:t>
        <a:bodyPr/>
        <a:lstStyle/>
        <a:p>
          <a:endParaRPr lang="zh-CN" altLang="en-US"/>
        </a:p>
      </dgm:t>
    </dgm:pt>
    <dgm:pt modelId="{7B38B621-6996-4017-BAF7-C73EA5C11BC9}" type="pres">
      <dgm:prSet presAssocID="{21434E53-DE71-4191-ABDB-959F98F7590C}" presName="rootText" presStyleLbl="node3" presStyleIdx="5" presStyleCnt="14">
        <dgm:presLayoutVars>
          <dgm:chPref val="3"/>
        </dgm:presLayoutVars>
      </dgm:prSet>
      <dgm:spPr/>
      <dgm:t>
        <a:bodyPr/>
        <a:lstStyle/>
        <a:p>
          <a:endParaRPr lang="zh-CN" altLang="en-US"/>
        </a:p>
      </dgm:t>
    </dgm:pt>
    <dgm:pt modelId="{D61015E9-7FCD-477F-A774-82628AC16576}" type="pres">
      <dgm:prSet presAssocID="{21434E53-DE71-4191-ABDB-959F98F7590C}" presName="rootConnector" presStyleLbl="node3" presStyleIdx="5" presStyleCnt="14"/>
      <dgm:spPr/>
      <dgm:t>
        <a:bodyPr/>
        <a:lstStyle/>
        <a:p>
          <a:endParaRPr lang="zh-CN" altLang="en-US"/>
        </a:p>
      </dgm:t>
    </dgm:pt>
    <dgm:pt modelId="{7B4A7489-FA62-41F4-937E-5F22CCA936EF}" type="pres">
      <dgm:prSet presAssocID="{21434E53-DE71-4191-ABDB-959F98F7590C}" presName="hierChild4" presStyleCnt="0"/>
      <dgm:spPr/>
    </dgm:pt>
    <dgm:pt modelId="{F1B5D37E-F5A9-425A-AE9A-4E940A87B23B}" type="pres">
      <dgm:prSet presAssocID="{21434E53-DE71-4191-ABDB-959F98F7590C}" presName="hierChild5" presStyleCnt="0"/>
      <dgm:spPr/>
    </dgm:pt>
    <dgm:pt modelId="{2741D095-37FF-46FE-9F80-216F55E8BB61}" type="pres">
      <dgm:prSet presAssocID="{678F77CB-117C-4BE6-9ECA-45E6E5016339}" presName="Name37" presStyleLbl="parChTrans1D3" presStyleIdx="6" presStyleCnt="14"/>
      <dgm:spPr/>
      <dgm:t>
        <a:bodyPr/>
        <a:lstStyle/>
        <a:p>
          <a:endParaRPr lang="zh-CN" altLang="en-US"/>
        </a:p>
      </dgm:t>
    </dgm:pt>
    <dgm:pt modelId="{C99AA370-BE48-45B1-8F70-FEB32842D841}" type="pres">
      <dgm:prSet presAssocID="{56F33353-FE80-4A98-BFF3-3B6741A01CCA}" presName="hierRoot2" presStyleCnt="0">
        <dgm:presLayoutVars>
          <dgm:hierBranch val="init"/>
        </dgm:presLayoutVars>
      </dgm:prSet>
      <dgm:spPr/>
    </dgm:pt>
    <dgm:pt modelId="{3C311094-D87A-46BE-98B5-1C2325A99220}" type="pres">
      <dgm:prSet presAssocID="{56F33353-FE80-4A98-BFF3-3B6741A01CCA}" presName="rootComposite" presStyleCnt="0"/>
      <dgm:spPr/>
      <dgm:t>
        <a:bodyPr/>
        <a:lstStyle/>
        <a:p>
          <a:endParaRPr lang="zh-CN" altLang="en-US"/>
        </a:p>
      </dgm:t>
    </dgm:pt>
    <dgm:pt modelId="{0D5BC467-0903-4492-AB0E-39E1C3EC74FA}" type="pres">
      <dgm:prSet presAssocID="{56F33353-FE80-4A98-BFF3-3B6741A01CCA}" presName="rootText" presStyleLbl="node3" presStyleIdx="6" presStyleCnt="14">
        <dgm:presLayoutVars>
          <dgm:chPref val="3"/>
        </dgm:presLayoutVars>
      </dgm:prSet>
      <dgm:spPr/>
      <dgm:t>
        <a:bodyPr/>
        <a:lstStyle/>
        <a:p>
          <a:endParaRPr lang="zh-CN" altLang="en-US"/>
        </a:p>
      </dgm:t>
    </dgm:pt>
    <dgm:pt modelId="{D519CAD5-4BC4-46DD-BB83-EA8D969AB9A6}" type="pres">
      <dgm:prSet presAssocID="{56F33353-FE80-4A98-BFF3-3B6741A01CCA}" presName="rootConnector" presStyleLbl="node3" presStyleIdx="6" presStyleCnt="14"/>
      <dgm:spPr/>
      <dgm:t>
        <a:bodyPr/>
        <a:lstStyle/>
        <a:p>
          <a:endParaRPr lang="zh-CN" altLang="en-US"/>
        </a:p>
      </dgm:t>
    </dgm:pt>
    <dgm:pt modelId="{4F30CD49-D728-4FC8-A99B-1F1C80A287FC}" type="pres">
      <dgm:prSet presAssocID="{56F33353-FE80-4A98-BFF3-3B6741A01CCA}" presName="hierChild4" presStyleCnt="0"/>
      <dgm:spPr/>
    </dgm:pt>
    <dgm:pt modelId="{3D7350E3-BBBB-487B-A3BA-977439AC1767}" type="pres">
      <dgm:prSet presAssocID="{56F33353-FE80-4A98-BFF3-3B6741A01CCA}" presName="hierChild5" presStyleCnt="0"/>
      <dgm:spPr/>
    </dgm:pt>
    <dgm:pt modelId="{8DF43EF4-FBF5-4790-BA26-0FCEDCAF32F4}" type="pres">
      <dgm:prSet presAssocID="{33BEFB06-DDA2-4A45-A7F7-A4FBF3F17BA7}" presName="Name37" presStyleLbl="parChTrans1D3" presStyleIdx="7" presStyleCnt="14"/>
      <dgm:spPr/>
      <dgm:t>
        <a:bodyPr/>
        <a:lstStyle/>
        <a:p>
          <a:endParaRPr lang="zh-CN" altLang="en-US"/>
        </a:p>
      </dgm:t>
    </dgm:pt>
    <dgm:pt modelId="{5B1C6F33-D122-45A6-9EBD-52611DC03AE6}" type="pres">
      <dgm:prSet presAssocID="{3EE3ED6A-8F4E-4326-85CF-5E078F4159F7}" presName="hierRoot2" presStyleCnt="0">
        <dgm:presLayoutVars>
          <dgm:hierBranch val="init"/>
        </dgm:presLayoutVars>
      </dgm:prSet>
      <dgm:spPr/>
    </dgm:pt>
    <dgm:pt modelId="{7B629ED2-B106-408A-8F82-D10B2B700B49}" type="pres">
      <dgm:prSet presAssocID="{3EE3ED6A-8F4E-4326-85CF-5E078F4159F7}" presName="rootComposite" presStyleCnt="0"/>
      <dgm:spPr/>
      <dgm:t>
        <a:bodyPr/>
        <a:lstStyle/>
        <a:p>
          <a:endParaRPr lang="zh-CN" altLang="en-US"/>
        </a:p>
      </dgm:t>
    </dgm:pt>
    <dgm:pt modelId="{1016FFFE-C581-412C-BE2D-87E2BFAD6FFA}" type="pres">
      <dgm:prSet presAssocID="{3EE3ED6A-8F4E-4326-85CF-5E078F4159F7}" presName="rootText" presStyleLbl="node3" presStyleIdx="7" presStyleCnt="14">
        <dgm:presLayoutVars>
          <dgm:chPref val="3"/>
        </dgm:presLayoutVars>
      </dgm:prSet>
      <dgm:spPr/>
      <dgm:t>
        <a:bodyPr/>
        <a:lstStyle/>
        <a:p>
          <a:endParaRPr lang="zh-CN" altLang="en-US"/>
        </a:p>
      </dgm:t>
    </dgm:pt>
    <dgm:pt modelId="{7ACD3A81-2BF9-4FE6-AA2C-9F13BCB1F64F}" type="pres">
      <dgm:prSet presAssocID="{3EE3ED6A-8F4E-4326-85CF-5E078F4159F7}" presName="rootConnector" presStyleLbl="node3" presStyleIdx="7" presStyleCnt="14"/>
      <dgm:spPr/>
      <dgm:t>
        <a:bodyPr/>
        <a:lstStyle/>
        <a:p>
          <a:endParaRPr lang="zh-CN" altLang="en-US"/>
        </a:p>
      </dgm:t>
    </dgm:pt>
    <dgm:pt modelId="{FEA0AF6D-29C5-401E-AEC4-C7EA8A77457F}" type="pres">
      <dgm:prSet presAssocID="{3EE3ED6A-8F4E-4326-85CF-5E078F4159F7}" presName="hierChild4" presStyleCnt="0"/>
      <dgm:spPr/>
    </dgm:pt>
    <dgm:pt modelId="{5B98F8E8-D4CD-4FC6-A77F-38647F535BBA}" type="pres">
      <dgm:prSet presAssocID="{3EE3ED6A-8F4E-4326-85CF-5E078F4159F7}" presName="hierChild5" presStyleCnt="0"/>
      <dgm:spPr/>
    </dgm:pt>
    <dgm:pt modelId="{6704364F-7DCE-4F03-A7F4-B7FD1AA9C88B}" type="pres">
      <dgm:prSet presAssocID="{BBDB73D4-019A-4208-8D98-E91807EB623F}" presName="hierChild5" presStyleCnt="0"/>
      <dgm:spPr/>
    </dgm:pt>
    <dgm:pt modelId="{DA200893-8B71-407B-B4D9-50DFD9738267}" type="pres">
      <dgm:prSet presAssocID="{733202FA-0FCC-429C-9F0E-AF725EA27652}" presName="Name37" presStyleLbl="parChTrans1D2" presStyleIdx="3" presStyleCnt="5"/>
      <dgm:spPr/>
      <dgm:t>
        <a:bodyPr/>
        <a:lstStyle/>
        <a:p>
          <a:endParaRPr lang="zh-CN" altLang="en-US"/>
        </a:p>
      </dgm:t>
    </dgm:pt>
    <dgm:pt modelId="{C30C5DCF-79A9-48EB-9642-50DCE6F4FE24}" type="pres">
      <dgm:prSet presAssocID="{CEE2B7E1-48D9-4894-819F-9B30B19A1C55}" presName="hierRoot2" presStyleCnt="0">
        <dgm:presLayoutVars>
          <dgm:hierBranch val="init"/>
        </dgm:presLayoutVars>
      </dgm:prSet>
      <dgm:spPr/>
    </dgm:pt>
    <dgm:pt modelId="{D3994506-816D-4434-9A94-6A3A72A412DD}" type="pres">
      <dgm:prSet presAssocID="{CEE2B7E1-48D9-4894-819F-9B30B19A1C55}" presName="rootComposite" presStyleCnt="0"/>
      <dgm:spPr/>
      <dgm:t>
        <a:bodyPr/>
        <a:lstStyle/>
        <a:p>
          <a:endParaRPr lang="zh-CN" altLang="en-US"/>
        </a:p>
      </dgm:t>
    </dgm:pt>
    <dgm:pt modelId="{2B020194-A1AC-41DF-A7CA-A293A7414C98}" type="pres">
      <dgm:prSet presAssocID="{CEE2B7E1-48D9-4894-819F-9B30B19A1C55}" presName="rootText" presStyleLbl="node2" presStyleIdx="3" presStyleCnt="5">
        <dgm:presLayoutVars>
          <dgm:chPref val="3"/>
        </dgm:presLayoutVars>
      </dgm:prSet>
      <dgm:spPr/>
      <dgm:t>
        <a:bodyPr/>
        <a:lstStyle/>
        <a:p>
          <a:endParaRPr lang="zh-CN" altLang="en-US"/>
        </a:p>
      </dgm:t>
    </dgm:pt>
    <dgm:pt modelId="{634C9D55-892E-4B79-ACEE-166EFED0ED28}" type="pres">
      <dgm:prSet presAssocID="{CEE2B7E1-48D9-4894-819F-9B30B19A1C55}" presName="rootConnector" presStyleLbl="node2" presStyleIdx="3" presStyleCnt="5"/>
      <dgm:spPr/>
      <dgm:t>
        <a:bodyPr/>
        <a:lstStyle/>
        <a:p>
          <a:endParaRPr lang="zh-CN" altLang="en-US"/>
        </a:p>
      </dgm:t>
    </dgm:pt>
    <dgm:pt modelId="{C8C3BD6E-915B-44E2-A4CC-65432F896A15}" type="pres">
      <dgm:prSet presAssocID="{CEE2B7E1-48D9-4894-819F-9B30B19A1C55}" presName="hierChild4" presStyleCnt="0"/>
      <dgm:spPr/>
    </dgm:pt>
    <dgm:pt modelId="{1283445D-36CA-4942-9DA9-913EEECF13F4}" type="pres">
      <dgm:prSet presAssocID="{B5AB5FDA-A4DD-4558-A70B-20A2514C6DB4}" presName="Name37" presStyleLbl="parChTrans1D3" presStyleIdx="8" presStyleCnt="14"/>
      <dgm:spPr/>
      <dgm:t>
        <a:bodyPr/>
        <a:lstStyle/>
        <a:p>
          <a:endParaRPr lang="zh-CN" altLang="en-US"/>
        </a:p>
      </dgm:t>
    </dgm:pt>
    <dgm:pt modelId="{94B31642-364B-406F-92EA-A1C57CD75CF1}" type="pres">
      <dgm:prSet presAssocID="{F1D5F9BF-9FF6-4014-860D-13A75B06EC10}" presName="hierRoot2" presStyleCnt="0">
        <dgm:presLayoutVars>
          <dgm:hierBranch val="init"/>
        </dgm:presLayoutVars>
      </dgm:prSet>
      <dgm:spPr/>
    </dgm:pt>
    <dgm:pt modelId="{E8AE369B-9FF6-4F8E-BD2E-2F733DF9C8EA}" type="pres">
      <dgm:prSet presAssocID="{F1D5F9BF-9FF6-4014-860D-13A75B06EC10}" presName="rootComposite" presStyleCnt="0"/>
      <dgm:spPr/>
      <dgm:t>
        <a:bodyPr/>
        <a:lstStyle/>
        <a:p>
          <a:endParaRPr lang="zh-CN" altLang="en-US"/>
        </a:p>
      </dgm:t>
    </dgm:pt>
    <dgm:pt modelId="{FB65FAA3-ACAF-4C10-BD5D-37EFFBE09AE8}" type="pres">
      <dgm:prSet presAssocID="{F1D5F9BF-9FF6-4014-860D-13A75B06EC10}" presName="rootText" presStyleLbl="node3" presStyleIdx="8" presStyleCnt="14">
        <dgm:presLayoutVars>
          <dgm:chPref val="3"/>
        </dgm:presLayoutVars>
      </dgm:prSet>
      <dgm:spPr/>
      <dgm:t>
        <a:bodyPr/>
        <a:lstStyle/>
        <a:p>
          <a:endParaRPr lang="zh-CN" altLang="en-US"/>
        </a:p>
      </dgm:t>
    </dgm:pt>
    <dgm:pt modelId="{B7F5FA31-9A9E-489F-93CE-D233CB255182}" type="pres">
      <dgm:prSet presAssocID="{F1D5F9BF-9FF6-4014-860D-13A75B06EC10}" presName="rootConnector" presStyleLbl="node3" presStyleIdx="8" presStyleCnt="14"/>
      <dgm:spPr/>
      <dgm:t>
        <a:bodyPr/>
        <a:lstStyle/>
        <a:p>
          <a:endParaRPr lang="zh-CN" altLang="en-US"/>
        </a:p>
      </dgm:t>
    </dgm:pt>
    <dgm:pt modelId="{E6049728-DA27-4C1D-A1B7-C7768977B22D}" type="pres">
      <dgm:prSet presAssocID="{F1D5F9BF-9FF6-4014-860D-13A75B06EC10}" presName="hierChild4" presStyleCnt="0"/>
      <dgm:spPr/>
    </dgm:pt>
    <dgm:pt modelId="{D8260285-BDCA-4DE7-9C2C-BF73FA996BA1}" type="pres">
      <dgm:prSet presAssocID="{F1D5F9BF-9FF6-4014-860D-13A75B06EC10}" presName="hierChild5" presStyleCnt="0"/>
      <dgm:spPr/>
    </dgm:pt>
    <dgm:pt modelId="{A5841466-0087-40CD-A751-32BDF931C8C9}" type="pres">
      <dgm:prSet presAssocID="{3A309EF3-92AE-4F05-BC0C-4C372F37B56C}" presName="Name37" presStyleLbl="parChTrans1D3" presStyleIdx="9" presStyleCnt="14"/>
      <dgm:spPr/>
      <dgm:t>
        <a:bodyPr/>
        <a:lstStyle/>
        <a:p>
          <a:endParaRPr lang="zh-CN" altLang="en-US"/>
        </a:p>
      </dgm:t>
    </dgm:pt>
    <dgm:pt modelId="{49FA6902-6CB0-4A3A-9F4E-7A55DF401887}" type="pres">
      <dgm:prSet presAssocID="{CAF1983B-5565-492F-8217-7B20ADBF3DC9}" presName="hierRoot2" presStyleCnt="0">
        <dgm:presLayoutVars>
          <dgm:hierBranch val="init"/>
        </dgm:presLayoutVars>
      </dgm:prSet>
      <dgm:spPr/>
    </dgm:pt>
    <dgm:pt modelId="{A281F104-D072-481B-A4EB-0DE93369DC05}" type="pres">
      <dgm:prSet presAssocID="{CAF1983B-5565-492F-8217-7B20ADBF3DC9}" presName="rootComposite" presStyleCnt="0"/>
      <dgm:spPr/>
      <dgm:t>
        <a:bodyPr/>
        <a:lstStyle/>
        <a:p>
          <a:endParaRPr lang="zh-CN" altLang="en-US"/>
        </a:p>
      </dgm:t>
    </dgm:pt>
    <dgm:pt modelId="{2C5E0D10-28FB-4FC0-8EF5-CC067C5EC180}" type="pres">
      <dgm:prSet presAssocID="{CAF1983B-5565-492F-8217-7B20ADBF3DC9}" presName="rootText" presStyleLbl="node3" presStyleIdx="9" presStyleCnt="14">
        <dgm:presLayoutVars>
          <dgm:chPref val="3"/>
        </dgm:presLayoutVars>
      </dgm:prSet>
      <dgm:spPr/>
      <dgm:t>
        <a:bodyPr/>
        <a:lstStyle/>
        <a:p>
          <a:endParaRPr lang="zh-CN" altLang="en-US"/>
        </a:p>
      </dgm:t>
    </dgm:pt>
    <dgm:pt modelId="{3D017386-8EDC-4ABE-9801-AE6FF280E36A}" type="pres">
      <dgm:prSet presAssocID="{CAF1983B-5565-492F-8217-7B20ADBF3DC9}" presName="rootConnector" presStyleLbl="node3" presStyleIdx="9" presStyleCnt="14"/>
      <dgm:spPr/>
      <dgm:t>
        <a:bodyPr/>
        <a:lstStyle/>
        <a:p>
          <a:endParaRPr lang="zh-CN" altLang="en-US"/>
        </a:p>
      </dgm:t>
    </dgm:pt>
    <dgm:pt modelId="{2092F000-8C1A-4696-966B-4F6389A8C16F}" type="pres">
      <dgm:prSet presAssocID="{CAF1983B-5565-492F-8217-7B20ADBF3DC9}" presName="hierChild4" presStyleCnt="0"/>
      <dgm:spPr/>
    </dgm:pt>
    <dgm:pt modelId="{50C13C37-766A-4AE9-8A87-648AF5A6B149}" type="pres">
      <dgm:prSet presAssocID="{CAF1983B-5565-492F-8217-7B20ADBF3DC9}" presName="hierChild5" presStyleCnt="0"/>
      <dgm:spPr/>
    </dgm:pt>
    <dgm:pt modelId="{05DE2136-9158-4702-85DF-E546C5463960}" type="pres">
      <dgm:prSet presAssocID="{F24EC1D5-904D-4E7E-915F-4288C4734AC5}" presName="Name37" presStyleLbl="parChTrans1D3" presStyleIdx="10" presStyleCnt="14"/>
      <dgm:spPr/>
      <dgm:t>
        <a:bodyPr/>
        <a:lstStyle/>
        <a:p>
          <a:endParaRPr lang="zh-CN" altLang="en-US"/>
        </a:p>
      </dgm:t>
    </dgm:pt>
    <dgm:pt modelId="{3AF2B3AE-86E8-4059-9A37-EE81690376C2}" type="pres">
      <dgm:prSet presAssocID="{87AA5283-6B87-4AAD-8002-27AF84ADA4D0}" presName="hierRoot2" presStyleCnt="0">
        <dgm:presLayoutVars>
          <dgm:hierBranch val="init"/>
        </dgm:presLayoutVars>
      </dgm:prSet>
      <dgm:spPr/>
    </dgm:pt>
    <dgm:pt modelId="{390C5623-E4E0-407F-8880-00A8565B70E9}" type="pres">
      <dgm:prSet presAssocID="{87AA5283-6B87-4AAD-8002-27AF84ADA4D0}" presName="rootComposite" presStyleCnt="0"/>
      <dgm:spPr/>
      <dgm:t>
        <a:bodyPr/>
        <a:lstStyle/>
        <a:p>
          <a:endParaRPr lang="zh-CN" altLang="en-US"/>
        </a:p>
      </dgm:t>
    </dgm:pt>
    <dgm:pt modelId="{1DD95E1E-B5A2-4D31-AEFB-C97A9B3F2FDD}" type="pres">
      <dgm:prSet presAssocID="{87AA5283-6B87-4AAD-8002-27AF84ADA4D0}" presName="rootText" presStyleLbl="node3" presStyleIdx="10" presStyleCnt="14">
        <dgm:presLayoutVars>
          <dgm:chPref val="3"/>
        </dgm:presLayoutVars>
      </dgm:prSet>
      <dgm:spPr/>
      <dgm:t>
        <a:bodyPr/>
        <a:lstStyle/>
        <a:p>
          <a:endParaRPr lang="zh-CN" altLang="en-US"/>
        </a:p>
      </dgm:t>
    </dgm:pt>
    <dgm:pt modelId="{43B13B69-2E17-4E32-854D-1E5906911360}" type="pres">
      <dgm:prSet presAssocID="{87AA5283-6B87-4AAD-8002-27AF84ADA4D0}" presName="rootConnector" presStyleLbl="node3" presStyleIdx="10" presStyleCnt="14"/>
      <dgm:spPr/>
      <dgm:t>
        <a:bodyPr/>
        <a:lstStyle/>
        <a:p>
          <a:endParaRPr lang="zh-CN" altLang="en-US"/>
        </a:p>
      </dgm:t>
    </dgm:pt>
    <dgm:pt modelId="{4B3B0DA6-32EE-488F-B835-BF2D4ADE9B4E}" type="pres">
      <dgm:prSet presAssocID="{87AA5283-6B87-4AAD-8002-27AF84ADA4D0}" presName="hierChild4" presStyleCnt="0"/>
      <dgm:spPr/>
    </dgm:pt>
    <dgm:pt modelId="{CE2640E3-2D29-4DE2-81E8-8C6E064FD0A8}" type="pres">
      <dgm:prSet presAssocID="{87AA5283-6B87-4AAD-8002-27AF84ADA4D0}" presName="hierChild5" presStyleCnt="0"/>
      <dgm:spPr/>
    </dgm:pt>
    <dgm:pt modelId="{84DCEB80-2452-4DF8-B53E-6A42FA4DF21E}" type="pres">
      <dgm:prSet presAssocID="{CEE2B7E1-48D9-4894-819F-9B30B19A1C55}" presName="hierChild5" presStyleCnt="0"/>
      <dgm:spPr/>
    </dgm:pt>
    <dgm:pt modelId="{AB3A8128-6C86-49B7-B5CC-0153888815E5}" type="pres">
      <dgm:prSet presAssocID="{CCF68ADE-40B6-47D0-93C1-88EC13ADC8AC}" presName="Name37" presStyleLbl="parChTrans1D2" presStyleIdx="4" presStyleCnt="5"/>
      <dgm:spPr/>
      <dgm:t>
        <a:bodyPr/>
        <a:lstStyle/>
        <a:p>
          <a:endParaRPr lang="zh-CN" altLang="en-US"/>
        </a:p>
      </dgm:t>
    </dgm:pt>
    <dgm:pt modelId="{1A917F9A-DDE6-4568-B35C-7FABCEF0A586}" type="pres">
      <dgm:prSet presAssocID="{CF717C8A-B40B-4AFF-BF49-65ABB7DF8190}" presName="hierRoot2" presStyleCnt="0">
        <dgm:presLayoutVars>
          <dgm:hierBranch val="init"/>
        </dgm:presLayoutVars>
      </dgm:prSet>
      <dgm:spPr/>
    </dgm:pt>
    <dgm:pt modelId="{FA949B67-3DB7-47FA-97C9-4A653E762F22}" type="pres">
      <dgm:prSet presAssocID="{CF717C8A-B40B-4AFF-BF49-65ABB7DF8190}" presName="rootComposite" presStyleCnt="0"/>
      <dgm:spPr/>
      <dgm:t>
        <a:bodyPr/>
        <a:lstStyle/>
        <a:p>
          <a:endParaRPr lang="zh-CN" altLang="en-US"/>
        </a:p>
      </dgm:t>
    </dgm:pt>
    <dgm:pt modelId="{7D64F4A3-0E55-47AC-A59B-9D5A9DC25552}" type="pres">
      <dgm:prSet presAssocID="{CF717C8A-B40B-4AFF-BF49-65ABB7DF8190}" presName="rootText" presStyleLbl="node2" presStyleIdx="4" presStyleCnt="5">
        <dgm:presLayoutVars>
          <dgm:chPref val="3"/>
        </dgm:presLayoutVars>
      </dgm:prSet>
      <dgm:spPr/>
      <dgm:t>
        <a:bodyPr/>
        <a:lstStyle/>
        <a:p>
          <a:endParaRPr lang="zh-CN" altLang="en-US"/>
        </a:p>
      </dgm:t>
    </dgm:pt>
    <dgm:pt modelId="{5667CB49-EC34-46BC-AD2D-72F3BD95D049}" type="pres">
      <dgm:prSet presAssocID="{CF717C8A-B40B-4AFF-BF49-65ABB7DF8190}" presName="rootConnector" presStyleLbl="node2" presStyleIdx="4" presStyleCnt="5"/>
      <dgm:spPr/>
      <dgm:t>
        <a:bodyPr/>
        <a:lstStyle/>
        <a:p>
          <a:endParaRPr lang="zh-CN" altLang="en-US"/>
        </a:p>
      </dgm:t>
    </dgm:pt>
    <dgm:pt modelId="{EB3A10DA-2FA4-4DAD-8341-8078D7F83716}" type="pres">
      <dgm:prSet presAssocID="{CF717C8A-B40B-4AFF-BF49-65ABB7DF8190}" presName="hierChild4" presStyleCnt="0"/>
      <dgm:spPr/>
    </dgm:pt>
    <dgm:pt modelId="{0DFB9D4D-412C-4D89-8E21-AF56D9D2BA68}" type="pres">
      <dgm:prSet presAssocID="{B6308BC8-8B2D-4E8E-9C4B-50335F152126}" presName="Name37" presStyleLbl="parChTrans1D3" presStyleIdx="11" presStyleCnt="14"/>
      <dgm:spPr/>
      <dgm:t>
        <a:bodyPr/>
        <a:lstStyle/>
        <a:p>
          <a:endParaRPr lang="zh-CN" altLang="en-US"/>
        </a:p>
      </dgm:t>
    </dgm:pt>
    <dgm:pt modelId="{5F2012AC-6B2E-49BA-B1BF-13EBA6FAF1C0}" type="pres">
      <dgm:prSet presAssocID="{19D620CD-9708-46A9-B330-5B7A30ADE150}" presName="hierRoot2" presStyleCnt="0">
        <dgm:presLayoutVars>
          <dgm:hierBranch val="init"/>
        </dgm:presLayoutVars>
      </dgm:prSet>
      <dgm:spPr/>
    </dgm:pt>
    <dgm:pt modelId="{B53D8917-E7C1-49A7-9693-01E684782DD6}" type="pres">
      <dgm:prSet presAssocID="{19D620CD-9708-46A9-B330-5B7A30ADE150}" presName="rootComposite" presStyleCnt="0"/>
      <dgm:spPr/>
      <dgm:t>
        <a:bodyPr/>
        <a:lstStyle/>
        <a:p>
          <a:endParaRPr lang="zh-CN" altLang="en-US"/>
        </a:p>
      </dgm:t>
    </dgm:pt>
    <dgm:pt modelId="{7ECD51DF-9063-4794-915E-015BA8B83017}" type="pres">
      <dgm:prSet presAssocID="{19D620CD-9708-46A9-B330-5B7A30ADE150}" presName="rootText" presStyleLbl="node3" presStyleIdx="11" presStyleCnt="14">
        <dgm:presLayoutVars>
          <dgm:chPref val="3"/>
        </dgm:presLayoutVars>
      </dgm:prSet>
      <dgm:spPr/>
      <dgm:t>
        <a:bodyPr/>
        <a:lstStyle/>
        <a:p>
          <a:endParaRPr lang="zh-CN" altLang="en-US"/>
        </a:p>
      </dgm:t>
    </dgm:pt>
    <dgm:pt modelId="{16356362-EABD-41D4-AF4A-4712325CB237}" type="pres">
      <dgm:prSet presAssocID="{19D620CD-9708-46A9-B330-5B7A30ADE150}" presName="rootConnector" presStyleLbl="node3" presStyleIdx="11" presStyleCnt="14"/>
      <dgm:spPr/>
      <dgm:t>
        <a:bodyPr/>
        <a:lstStyle/>
        <a:p>
          <a:endParaRPr lang="zh-CN" altLang="en-US"/>
        </a:p>
      </dgm:t>
    </dgm:pt>
    <dgm:pt modelId="{8230F0A8-3D17-426C-9B4B-1E0EDC2D85AB}" type="pres">
      <dgm:prSet presAssocID="{19D620CD-9708-46A9-B330-5B7A30ADE150}" presName="hierChild4" presStyleCnt="0"/>
      <dgm:spPr/>
    </dgm:pt>
    <dgm:pt modelId="{63527588-E890-4AFE-B6D6-EEC10D68A98B}" type="pres">
      <dgm:prSet presAssocID="{19D620CD-9708-46A9-B330-5B7A30ADE150}" presName="hierChild5" presStyleCnt="0"/>
      <dgm:spPr/>
    </dgm:pt>
    <dgm:pt modelId="{7E785E93-FAD5-4A93-B184-F2767EA4ADFE}" type="pres">
      <dgm:prSet presAssocID="{423F3B7F-ECB3-4605-A931-D663EADC074F}" presName="Name37" presStyleLbl="parChTrans1D3" presStyleIdx="12" presStyleCnt="14"/>
      <dgm:spPr/>
      <dgm:t>
        <a:bodyPr/>
        <a:lstStyle/>
        <a:p>
          <a:endParaRPr lang="zh-CN" altLang="en-US"/>
        </a:p>
      </dgm:t>
    </dgm:pt>
    <dgm:pt modelId="{F6613760-6E47-466C-9F56-BB28267B2804}" type="pres">
      <dgm:prSet presAssocID="{45BA282E-7DF4-4178-AAF6-FA7556A5B723}" presName="hierRoot2" presStyleCnt="0">
        <dgm:presLayoutVars>
          <dgm:hierBranch val="init"/>
        </dgm:presLayoutVars>
      </dgm:prSet>
      <dgm:spPr/>
    </dgm:pt>
    <dgm:pt modelId="{8482E335-854D-4556-B8F7-F201F7AC778D}" type="pres">
      <dgm:prSet presAssocID="{45BA282E-7DF4-4178-AAF6-FA7556A5B723}" presName="rootComposite" presStyleCnt="0"/>
      <dgm:spPr/>
      <dgm:t>
        <a:bodyPr/>
        <a:lstStyle/>
        <a:p>
          <a:endParaRPr lang="zh-CN" altLang="en-US"/>
        </a:p>
      </dgm:t>
    </dgm:pt>
    <dgm:pt modelId="{5F44CAFE-B4A0-4DBF-860B-F7AD88846643}" type="pres">
      <dgm:prSet presAssocID="{45BA282E-7DF4-4178-AAF6-FA7556A5B723}" presName="rootText" presStyleLbl="node3" presStyleIdx="12" presStyleCnt="14">
        <dgm:presLayoutVars>
          <dgm:chPref val="3"/>
        </dgm:presLayoutVars>
      </dgm:prSet>
      <dgm:spPr/>
      <dgm:t>
        <a:bodyPr/>
        <a:lstStyle/>
        <a:p>
          <a:endParaRPr lang="zh-CN" altLang="en-US"/>
        </a:p>
      </dgm:t>
    </dgm:pt>
    <dgm:pt modelId="{00D416E8-7E5A-4F50-8F8A-92017042890C}" type="pres">
      <dgm:prSet presAssocID="{45BA282E-7DF4-4178-AAF6-FA7556A5B723}" presName="rootConnector" presStyleLbl="node3" presStyleIdx="12" presStyleCnt="14"/>
      <dgm:spPr/>
      <dgm:t>
        <a:bodyPr/>
        <a:lstStyle/>
        <a:p>
          <a:endParaRPr lang="zh-CN" altLang="en-US"/>
        </a:p>
      </dgm:t>
    </dgm:pt>
    <dgm:pt modelId="{93E44980-B528-4088-AD57-2D24AA518381}" type="pres">
      <dgm:prSet presAssocID="{45BA282E-7DF4-4178-AAF6-FA7556A5B723}" presName="hierChild4" presStyleCnt="0"/>
      <dgm:spPr/>
    </dgm:pt>
    <dgm:pt modelId="{7F375874-1223-4227-B3BF-279ACA884F3C}" type="pres">
      <dgm:prSet presAssocID="{45BA282E-7DF4-4178-AAF6-FA7556A5B723}" presName="hierChild5" presStyleCnt="0"/>
      <dgm:spPr/>
    </dgm:pt>
    <dgm:pt modelId="{19DFD46F-E96C-4F0B-8B59-A0A4016BB4D0}" type="pres">
      <dgm:prSet presAssocID="{A7E85255-45FA-4E8C-8C26-A3A1AEF70ACF}" presName="Name37" presStyleLbl="parChTrans1D3" presStyleIdx="13" presStyleCnt="14"/>
      <dgm:spPr/>
      <dgm:t>
        <a:bodyPr/>
        <a:lstStyle/>
        <a:p>
          <a:endParaRPr lang="zh-CN" altLang="en-US"/>
        </a:p>
      </dgm:t>
    </dgm:pt>
    <dgm:pt modelId="{105309FB-8AD5-4B7B-8D25-80B78133015B}" type="pres">
      <dgm:prSet presAssocID="{15718F25-7678-4009-B9CF-CA00DF0E4594}" presName="hierRoot2" presStyleCnt="0">
        <dgm:presLayoutVars>
          <dgm:hierBranch val="init"/>
        </dgm:presLayoutVars>
      </dgm:prSet>
      <dgm:spPr/>
    </dgm:pt>
    <dgm:pt modelId="{A806E53A-3F1B-457F-BFEF-1577B9B92DCB}" type="pres">
      <dgm:prSet presAssocID="{15718F25-7678-4009-B9CF-CA00DF0E4594}" presName="rootComposite" presStyleCnt="0"/>
      <dgm:spPr/>
      <dgm:t>
        <a:bodyPr/>
        <a:lstStyle/>
        <a:p>
          <a:endParaRPr lang="zh-CN" altLang="en-US"/>
        </a:p>
      </dgm:t>
    </dgm:pt>
    <dgm:pt modelId="{C4558EA9-0921-402F-9543-2E1F1BB40C6F}" type="pres">
      <dgm:prSet presAssocID="{15718F25-7678-4009-B9CF-CA00DF0E4594}" presName="rootText" presStyleLbl="node3" presStyleIdx="13" presStyleCnt="14">
        <dgm:presLayoutVars>
          <dgm:chPref val="3"/>
        </dgm:presLayoutVars>
      </dgm:prSet>
      <dgm:spPr/>
      <dgm:t>
        <a:bodyPr/>
        <a:lstStyle/>
        <a:p>
          <a:endParaRPr lang="zh-CN" altLang="en-US"/>
        </a:p>
      </dgm:t>
    </dgm:pt>
    <dgm:pt modelId="{9229A663-9B2D-415F-B33A-21AC87413A29}" type="pres">
      <dgm:prSet presAssocID="{15718F25-7678-4009-B9CF-CA00DF0E4594}" presName="rootConnector" presStyleLbl="node3" presStyleIdx="13" presStyleCnt="14"/>
      <dgm:spPr/>
      <dgm:t>
        <a:bodyPr/>
        <a:lstStyle/>
        <a:p>
          <a:endParaRPr lang="zh-CN" altLang="en-US"/>
        </a:p>
      </dgm:t>
    </dgm:pt>
    <dgm:pt modelId="{56C73E00-2077-40DD-8FBC-78C83FF58F5D}" type="pres">
      <dgm:prSet presAssocID="{15718F25-7678-4009-B9CF-CA00DF0E4594}" presName="hierChild4" presStyleCnt="0"/>
      <dgm:spPr/>
    </dgm:pt>
    <dgm:pt modelId="{E069B875-9AAC-48E8-B654-B5B054FF592E}" type="pres">
      <dgm:prSet presAssocID="{15718F25-7678-4009-B9CF-CA00DF0E4594}" presName="hierChild5" presStyleCnt="0"/>
      <dgm:spPr/>
    </dgm:pt>
    <dgm:pt modelId="{B05C5608-85C8-433E-A928-1755312B673B}" type="pres">
      <dgm:prSet presAssocID="{CF717C8A-B40B-4AFF-BF49-65ABB7DF8190}" presName="hierChild5" presStyleCnt="0"/>
      <dgm:spPr/>
    </dgm:pt>
    <dgm:pt modelId="{0E819307-1B4E-434E-BA76-D5A4192B0663}" type="pres">
      <dgm:prSet presAssocID="{47C757F0-AA23-46BE-9311-EA432CDEEAA1}" presName="hierChild3" presStyleCnt="0"/>
      <dgm:spPr/>
    </dgm:pt>
  </dgm:ptLst>
  <dgm:cxnLst>
    <dgm:cxn modelId="{EE3ED8C2-6677-4987-B1A8-68AFD92BB83D}" type="presOf" srcId="{F1D5F9BF-9FF6-4014-860D-13A75B06EC10}" destId="{B7F5FA31-9A9E-489F-93CE-D233CB255182}" srcOrd="1" destOrd="0" presId="urn:microsoft.com/office/officeart/2005/8/layout/orgChart1#3"/>
    <dgm:cxn modelId="{3D35F09D-F2FA-4BF9-85D5-B90885DF6286}" type="presOf" srcId="{423F3B7F-ECB3-4605-A931-D663EADC074F}" destId="{7E785E93-FAD5-4A93-B184-F2767EA4ADFE}" srcOrd="0" destOrd="0" presId="urn:microsoft.com/office/officeart/2005/8/layout/orgChart1#3"/>
    <dgm:cxn modelId="{E8299CB6-B998-4DA6-9301-363D853B93BF}" type="presOf" srcId="{7807CA2C-2193-43E9-A28F-074EB5865CF2}" destId="{597EE4EE-2D02-4262-B02D-94DD03907A3C}" srcOrd="0" destOrd="0" presId="urn:microsoft.com/office/officeart/2005/8/layout/orgChart1#3"/>
    <dgm:cxn modelId="{30A79FA2-D446-4682-A04E-5E594A6C4919}" type="presOf" srcId="{45BA282E-7DF4-4178-AAF6-FA7556A5B723}" destId="{00D416E8-7E5A-4F50-8F8A-92017042890C}" srcOrd="1" destOrd="0" presId="urn:microsoft.com/office/officeart/2005/8/layout/orgChart1#3"/>
    <dgm:cxn modelId="{2EA031CF-E320-47CB-A625-D04599F0364D}" type="presOf" srcId="{F9C810F0-7076-4DF6-B794-3AA83E2FB564}" destId="{F752B997-BD4F-4972-AFF0-5F66772E87D0}" srcOrd="1" destOrd="0" presId="urn:microsoft.com/office/officeart/2005/8/layout/orgChart1#3"/>
    <dgm:cxn modelId="{2A130F3F-1985-4D63-90B2-0C0FA6CD6244}" type="presOf" srcId="{19D620CD-9708-46A9-B330-5B7A30ADE150}" destId="{7ECD51DF-9063-4794-915E-015BA8B83017}" srcOrd="0" destOrd="0" presId="urn:microsoft.com/office/officeart/2005/8/layout/orgChart1#3"/>
    <dgm:cxn modelId="{A02043BE-F0A6-4BBB-85FC-DBDD32974736}" type="presOf" srcId="{A7E85255-45FA-4E8C-8C26-A3A1AEF70ACF}" destId="{19DFD46F-E96C-4F0B-8B59-A0A4016BB4D0}" srcOrd="0" destOrd="0" presId="urn:microsoft.com/office/officeart/2005/8/layout/orgChart1#3"/>
    <dgm:cxn modelId="{6439A494-46FC-4407-97AC-0A911F323A92}" srcId="{12714FC6-8B41-47E5-91DD-F02D34D23B93}" destId="{F9C810F0-7076-4DF6-B794-3AA83E2FB564}" srcOrd="0" destOrd="0" parTransId="{E3B659A4-673E-4933-8BE2-D6C104C6DC2E}" sibTransId="{049DDCBC-0D34-40DD-A2E6-0F14308156B5}"/>
    <dgm:cxn modelId="{150C41D0-2B5F-4B31-AD37-02C2A963AFA1}" type="presOf" srcId="{3A309EF3-92AE-4F05-BC0C-4C372F37B56C}" destId="{A5841466-0087-40CD-A751-32BDF931C8C9}" srcOrd="0" destOrd="0" presId="urn:microsoft.com/office/officeart/2005/8/layout/orgChart1#3"/>
    <dgm:cxn modelId="{10A2573C-89AC-4B03-95F0-F4CD1EA1F4E3}" type="presOf" srcId="{87AA5283-6B87-4AAD-8002-27AF84ADA4D0}" destId="{43B13B69-2E17-4E32-854D-1E5906911360}" srcOrd="1" destOrd="0" presId="urn:microsoft.com/office/officeart/2005/8/layout/orgChart1#3"/>
    <dgm:cxn modelId="{D7E28053-A53B-4866-8E1D-368A2CF21702}" type="presOf" srcId="{E3B659A4-673E-4933-8BE2-D6C104C6DC2E}" destId="{72CE0696-CD9A-40F4-99E9-5D26AB4BC5BD}" srcOrd="0" destOrd="0" presId="urn:microsoft.com/office/officeart/2005/8/layout/orgChart1#3"/>
    <dgm:cxn modelId="{CBD24C69-CAAB-4EE5-A82F-3A03B93D7275}" type="presOf" srcId="{8F738355-29F4-47D2-BE99-2CD044F18EAE}" destId="{54871E31-3035-496E-BFD4-2EE7FA3E402A}" srcOrd="0" destOrd="0" presId="urn:microsoft.com/office/officeart/2005/8/layout/orgChart1#3"/>
    <dgm:cxn modelId="{BFB6E92A-9EE0-4AC1-AC4D-C60781F8E35D}" srcId="{CF717C8A-B40B-4AFF-BF49-65ABB7DF8190}" destId="{19D620CD-9708-46A9-B330-5B7A30ADE150}" srcOrd="0" destOrd="0" parTransId="{B6308BC8-8B2D-4E8E-9C4B-50335F152126}" sibTransId="{ADAB9FCA-4FB5-4AE5-880C-E01A9BAC5F80}"/>
    <dgm:cxn modelId="{A5CEAD49-5D36-4683-837C-338C8960F466}" type="presOf" srcId="{BBDB73D4-019A-4208-8D98-E91807EB623F}" destId="{039D48FB-AC35-4D3D-B718-D1B4EF0F3DA4}" srcOrd="0" destOrd="0" presId="urn:microsoft.com/office/officeart/2005/8/layout/orgChart1#3"/>
    <dgm:cxn modelId="{C4B03E8D-3FA8-40C7-A6E5-BD759D88EF38}" type="presOf" srcId="{12714FC6-8B41-47E5-91DD-F02D34D23B93}" destId="{9A037140-9B69-4B9F-A134-F2F2EB0F2E32}" srcOrd="1" destOrd="0" presId="urn:microsoft.com/office/officeart/2005/8/layout/orgChart1#3"/>
    <dgm:cxn modelId="{0B50A314-7C89-4B6C-B49E-9BF47ED50C0A}" type="presOf" srcId="{3C8C41E8-E1F7-43C4-B42F-EDD5BE649A09}" destId="{06259997-D74B-4163-891D-75CA214001C4}" srcOrd="0" destOrd="0" presId="urn:microsoft.com/office/officeart/2005/8/layout/orgChart1#3"/>
    <dgm:cxn modelId="{8DB56572-7FA6-4D62-A37B-953285334E31}" type="presOf" srcId="{47C757F0-AA23-46BE-9311-EA432CDEEAA1}" destId="{AE79172D-D441-42BB-84EA-E3D989670DED}" srcOrd="0" destOrd="0" presId="urn:microsoft.com/office/officeart/2005/8/layout/orgChart1#3"/>
    <dgm:cxn modelId="{D48F60A7-44FC-4617-978D-BB6F3B48DC38}" type="presOf" srcId="{BD8DFD27-5498-4ED4-92A3-87AA995DFEFB}" destId="{7EB7338A-CA46-42C9-81B6-CE5E971BBA26}" srcOrd="1" destOrd="0" presId="urn:microsoft.com/office/officeart/2005/8/layout/orgChart1#3"/>
    <dgm:cxn modelId="{E8CFFE6C-E556-4FD7-91F8-C6064F3D24FF}" srcId="{47C757F0-AA23-46BE-9311-EA432CDEEAA1}" destId="{12714FC6-8B41-47E5-91DD-F02D34D23B93}" srcOrd="0" destOrd="0" parTransId="{EACD17F5-D793-4A43-B489-D1804D50CFEF}" sibTransId="{FA45D93F-0724-4936-AA45-E6762732A19D}"/>
    <dgm:cxn modelId="{53265E84-C41B-45D3-B00A-D28EBD23D5CE}" type="presOf" srcId="{F9C810F0-7076-4DF6-B794-3AA83E2FB564}" destId="{297ABCFA-EBD3-4B4B-816A-1B66DB1D2D22}" srcOrd="0" destOrd="0" presId="urn:microsoft.com/office/officeart/2005/8/layout/orgChart1#3"/>
    <dgm:cxn modelId="{6782D758-5333-45A1-8C74-FE7524947FC8}" type="presOf" srcId="{268CE91A-4980-4663-B79C-1E39177D6E1F}" destId="{F565B876-B947-46EB-BD87-EAEB95E259D6}" srcOrd="0" destOrd="0" presId="urn:microsoft.com/office/officeart/2005/8/layout/orgChart1#3"/>
    <dgm:cxn modelId="{AC51FCCC-523F-409B-B00F-D5E85373275E}" type="presOf" srcId="{CAF1983B-5565-492F-8217-7B20ADBF3DC9}" destId="{2C5E0D10-28FB-4FC0-8EF5-CC067C5EC180}" srcOrd="0" destOrd="0" presId="urn:microsoft.com/office/officeart/2005/8/layout/orgChart1#3"/>
    <dgm:cxn modelId="{18AE790F-6995-4921-9C84-005D8026E37B}" srcId="{47C757F0-AA23-46BE-9311-EA432CDEEAA1}" destId="{CF717C8A-B40B-4AFF-BF49-65ABB7DF8190}" srcOrd="4" destOrd="0" parTransId="{CCF68ADE-40B6-47D0-93C1-88EC13ADC8AC}" sibTransId="{630D3E0B-D1D7-4E1A-8193-515AA5E1866F}"/>
    <dgm:cxn modelId="{1DD3FDDC-B022-4009-B96A-DB5BF8A068C5}" srcId="{BBDB73D4-019A-4208-8D98-E91807EB623F}" destId="{3EE3ED6A-8F4E-4326-85CF-5E078F4159F7}" srcOrd="2" destOrd="0" parTransId="{33BEFB06-DDA2-4A45-A7F7-A4FBF3F17BA7}" sibTransId="{15F1DD0D-B097-4C34-8157-E2AF5DCC0ED0}"/>
    <dgm:cxn modelId="{D1AB2113-41FF-47E8-B3B5-5E69B1BCE008}" type="presOf" srcId="{BD8DFD27-5498-4ED4-92A3-87AA995DFEFB}" destId="{314246B7-D4F9-41EB-ADE7-A140635B4B2B}" srcOrd="0" destOrd="0" presId="urn:microsoft.com/office/officeart/2005/8/layout/orgChart1#3"/>
    <dgm:cxn modelId="{CAAB1C1C-24D2-4477-9CB3-B0FF6CD44DBB}" srcId="{A77D31B3-3808-4FBA-8FA4-CC8D448A173E}" destId="{47C757F0-AA23-46BE-9311-EA432CDEEAA1}" srcOrd="0" destOrd="0" parTransId="{AB39B06D-FE6C-48B2-B5B4-77CD0C8CF7AD}" sibTransId="{DF0D1C21-B79E-4875-B7FA-EF183CB48B88}"/>
    <dgm:cxn modelId="{95A3AE70-3C42-462D-BD47-882638405A1A}" srcId="{CEE2B7E1-48D9-4894-819F-9B30B19A1C55}" destId="{CAF1983B-5565-492F-8217-7B20ADBF3DC9}" srcOrd="1" destOrd="0" parTransId="{3A309EF3-92AE-4F05-BC0C-4C372F37B56C}" sibTransId="{C2F94A93-482F-4F68-BCC0-2CD5D7A10CB5}"/>
    <dgm:cxn modelId="{554FF7E9-7538-4EF9-8645-1BB554A38FF1}" type="presOf" srcId="{56F33353-FE80-4A98-BFF3-3B6741A01CCA}" destId="{D519CAD5-4BC4-46DD-BB83-EA8D969AB9A6}" srcOrd="1" destOrd="0" presId="urn:microsoft.com/office/officeart/2005/8/layout/orgChart1#3"/>
    <dgm:cxn modelId="{45D163E1-F190-4CA4-B1A5-F52A7717AF8C}" type="presOf" srcId="{11A06EF8-D67B-4999-99F5-E03CBD24C85B}" destId="{A9B59AA5-8F0E-4153-BAE1-67F4BF77AE19}" srcOrd="1" destOrd="0" presId="urn:microsoft.com/office/officeart/2005/8/layout/orgChart1#3"/>
    <dgm:cxn modelId="{C82E0FA3-B518-4C63-8FA6-43C2A54A8649}" srcId="{12714FC6-8B41-47E5-91DD-F02D34D23B93}" destId="{BD8DFD27-5498-4ED4-92A3-87AA995DFEFB}" srcOrd="1" destOrd="0" parTransId="{21E5A826-A5B2-4617-8C7B-78B4D749A64C}" sibTransId="{DBDBED96-13D0-420A-BB5D-B01F915E7E98}"/>
    <dgm:cxn modelId="{51B18CE7-A9E2-4C32-A3E0-2D46EB64904A}" srcId="{47C757F0-AA23-46BE-9311-EA432CDEEAA1}" destId="{BBDB73D4-019A-4208-8D98-E91807EB623F}" srcOrd="2" destOrd="0" parTransId="{DEC8A2E6-2EB8-494D-AF9E-858ECEF32DF2}" sibTransId="{7563235C-464B-4D96-B29A-397C00B3DAF6}"/>
    <dgm:cxn modelId="{E09042DF-B769-4955-95F7-3F57467DDA41}" type="presOf" srcId="{15718F25-7678-4009-B9CF-CA00DF0E4594}" destId="{9229A663-9B2D-415F-B33A-21AC87413A29}" srcOrd="1" destOrd="0" presId="urn:microsoft.com/office/officeart/2005/8/layout/orgChart1#3"/>
    <dgm:cxn modelId="{F4ED9538-0E84-4E9F-A64A-BF1D6E3FCCBE}" type="presOf" srcId="{805CEE84-A9E9-4310-B37C-F79122BAD1C9}" destId="{12143641-CC94-44A2-ADC0-64DCBE5467C8}" srcOrd="0" destOrd="0" presId="urn:microsoft.com/office/officeart/2005/8/layout/orgChart1#3"/>
    <dgm:cxn modelId="{9CDB5773-0D46-4E03-8478-565C4AC13098}" type="presOf" srcId="{A2D24D91-CC6A-41A0-A6A7-B117FF1DDA39}" destId="{538CB80F-B25C-4D33-B78A-672F1E15EDB6}" srcOrd="0" destOrd="0" presId="urn:microsoft.com/office/officeart/2005/8/layout/orgChart1#3"/>
    <dgm:cxn modelId="{E751DE16-9E70-414C-BB7C-DE521A4A50AA}" type="presOf" srcId="{DEC8A2E6-2EB8-494D-AF9E-858ECEF32DF2}" destId="{937F60B1-CB6E-4653-966E-60430B6E90A0}" srcOrd="0" destOrd="0" presId="urn:microsoft.com/office/officeart/2005/8/layout/orgChart1#3"/>
    <dgm:cxn modelId="{BFBABBD7-5A76-4943-A387-3271BEDA78B1}" type="presOf" srcId="{33BEFB06-DDA2-4A45-A7F7-A4FBF3F17BA7}" destId="{8DF43EF4-FBF5-4790-BA26-0FCEDCAF32F4}" srcOrd="0" destOrd="0" presId="urn:microsoft.com/office/officeart/2005/8/layout/orgChart1#3"/>
    <dgm:cxn modelId="{885DAAB8-9EB0-4629-BC2F-6120AA72BB85}" type="presOf" srcId="{3EE3ED6A-8F4E-4326-85CF-5E078F4159F7}" destId="{7ACD3A81-2BF9-4FE6-AA2C-9F13BCB1F64F}" srcOrd="1" destOrd="0" presId="urn:microsoft.com/office/officeart/2005/8/layout/orgChart1#3"/>
    <dgm:cxn modelId="{B050BCB9-4304-4E59-B13B-066DA60A318E}" type="presOf" srcId="{21434E53-DE71-4191-ABDB-959F98F7590C}" destId="{7B38B621-6996-4017-BAF7-C73EA5C11BC9}" srcOrd="0" destOrd="0" presId="urn:microsoft.com/office/officeart/2005/8/layout/orgChart1#3"/>
    <dgm:cxn modelId="{47BBDE76-5F11-4B1C-BA75-E3E9C9472A7C}" type="presOf" srcId="{3C8C41E8-E1F7-43C4-B42F-EDD5BE649A09}" destId="{FBFA3414-84C9-4C79-85FE-0397BC417420}" srcOrd="1" destOrd="0" presId="urn:microsoft.com/office/officeart/2005/8/layout/orgChart1#3"/>
    <dgm:cxn modelId="{8692620D-BCBB-48D5-8921-C8A9A7CB64DC}" type="presOf" srcId="{678F77CB-117C-4BE6-9ECA-45E6E5016339}" destId="{2741D095-37FF-46FE-9F80-216F55E8BB61}" srcOrd="0" destOrd="0" presId="urn:microsoft.com/office/officeart/2005/8/layout/orgChart1#3"/>
    <dgm:cxn modelId="{43144111-A368-451F-9CCA-A3DB41218DD5}" type="presOf" srcId="{21E5A826-A5B2-4617-8C7B-78B4D749A64C}" destId="{6FD57767-5454-4C1D-9142-383D175A5833}" srcOrd="0" destOrd="0" presId="urn:microsoft.com/office/officeart/2005/8/layout/orgChart1#3"/>
    <dgm:cxn modelId="{FA2072E3-FCFB-4489-A804-9CA0F2BE3FAC}" type="presOf" srcId="{11A06EF8-D67B-4999-99F5-E03CBD24C85B}" destId="{3A993E55-22E8-4B25-87F6-8D29230CE876}" srcOrd="0" destOrd="0" presId="urn:microsoft.com/office/officeart/2005/8/layout/orgChart1#3"/>
    <dgm:cxn modelId="{6606B213-1CED-4B80-B2A3-D816B783B291}" type="presOf" srcId="{A77D31B3-3808-4FBA-8FA4-CC8D448A173E}" destId="{E498DC9C-C5AC-4482-A26F-3B99DC5D79F0}" srcOrd="0" destOrd="0" presId="urn:microsoft.com/office/officeart/2005/8/layout/orgChart1#3"/>
    <dgm:cxn modelId="{FE82943B-1959-452A-9B6A-015EC2C74FBB}" type="presOf" srcId="{3EE3ED6A-8F4E-4326-85CF-5E078F4159F7}" destId="{1016FFFE-C581-412C-BE2D-87E2BFAD6FFA}" srcOrd="0" destOrd="0" presId="urn:microsoft.com/office/officeart/2005/8/layout/orgChart1#3"/>
    <dgm:cxn modelId="{AF22FEF2-D09E-4B96-A15A-BC410B927904}" type="presOf" srcId="{733202FA-0FCC-429C-9F0E-AF725EA27652}" destId="{DA200893-8B71-407B-B4D9-50DFD9738267}" srcOrd="0" destOrd="0" presId="urn:microsoft.com/office/officeart/2005/8/layout/orgChart1#3"/>
    <dgm:cxn modelId="{80645E43-DE90-48CC-9021-40DE3F530C56}" type="presOf" srcId="{B5AB5FDA-A4DD-4558-A70B-20A2514C6DB4}" destId="{1283445D-36CA-4942-9DA9-913EEECF13F4}" srcOrd="0" destOrd="0" presId="urn:microsoft.com/office/officeart/2005/8/layout/orgChart1#3"/>
    <dgm:cxn modelId="{8F2C43BE-97D6-43A3-8854-F4BDA64D8B36}" srcId="{BBDB73D4-019A-4208-8D98-E91807EB623F}" destId="{21434E53-DE71-4191-ABDB-959F98F7590C}" srcOrd="0" destOrd="0" parTransId="{268CE91A-4980-4663-B79C-1E39177D6E1F}" sibTransId="{74EE4D65-F3CF-416C-B55D-3C661F8EB817}"/>
    <dgm:cxn modelId="{756DD57B-B037-416E-995D-714E21A1AA8F}" type="presOf" srcId="{CEE2B7E1-48D9-4894-819F-9B30B19A1C55}" destId="{2B020194-A1AC-41DF-A7CA-A293A7414C98}" srcOrd="0" destOrd="0" presId="urn:microsoft.com/office/officeart/2005/8/layout/orgChart1#3"/>
    <dgm:cxn modelId="{DAC04445-994D-4F56-B146-F61FA71F65BF}" srcId="{12714FC6-8B41-47E5-91DD-F02D34D23B93}" destId="{3C8C41E8-E1F7-43C4-B42F-EDD5BE649A09}" srcOrd="2" destOrd="0" parTransId="{8F738355-29F4-47D2-BE99-2CD044F18EAE}" sibTransId="{FA250646-DD84-43C6-BF89-CC8BFD1D733D}"/>
    <dgm:cxn modelId="{21E6F33D-B906-49F9-B544-7498E5A25655}" type="presOf" srcId="{B6308BC8-8B2D-4E8E-9C4B-50335F152126}" destId="{0DFB9D4D-412C-4D89-8E21-AF56D9D2BA68}" srcOrd="0" destOrd="0" presId="urn:microsoft.com/office/officeart/2005/8/layout/orgChart1#3"/>
    <dgm:cxn modelId="{1F3F8CF3-45EF-4FF1-9545-B08D3782A8E6}" srcId="{11A06EF8-D67B-4999-99F5-E03CBD24C85B}" destId="{94B09D34-C1E2-40DD-A2C5-3904647CB6AF}" srcOrd="1" destOrd="0" parTransId="{F76C8F97-177A-4BB0-B80D-57813AD37B71}" sibTransId="{78233C52-68FC-4DE0-920A-5FEF45047E9B}"/>
    <dgm:cxn modelId="{366962BD-22DF-4904-9AFE-2FF3D9191E8A}" type="presOf" srcId="{87AA5283-6B87-4AAD-8002-27AF84ADA4D0}" destId="{1DD95E1E-B5A2-4D31-AEFB-C97A9B3F2FDD}" srcOrd="0" destOrd="0" presId="urn:microsoft.com/office/officeart/2005/8/layout/orgChart1#3"/>
    <dgm:cxn modelId="{2D9C8DB1-3B78-4658-9D6B-2C673ED0B633}" type="presOf" srcId="{CAF1983B-5565-492F-8217-7B20ADBF3DC9}" destId="{3D017386-8EDC-4ABE-9801-AE6FF280E36A}" srcOrd="1" destOrd="0" presId="urn:microsoft.com/office/officeart/2005/8/layout/orgChart1#3"/>
    <dgm:cxn modelId="{9FC7D086-17FC-468A-A1C6-A583A7EB491B}" srcId="{CF717C8A-B40B-4AFF-BF49-65ABB7DF8190}" destId="{45BA282E-7DF4-4178-AAF6-FA7556A5B723}" srcOrd="1" destOrd="0" parTransId="{423F3B7F-ECB3-4605-A931-D663EADC074F}" sibTransId="{FF457626-8BD5-4478-8D66-3186A213452D}"/>
    <dgm:cxn modelId="{F9AFB083-FD5C-4220-BE00-A68A73B23552}" type="presOf" srcId="{CCF68ADE-40B6-47D0-93C1-88EC13ADC8AC}" destId="{AB3A8128-6C86-49B7-B5CC-0153888815E5}" srcOrd="0" destOrd="0" presId="urn:microsoft.com/office/officeart/2005/8/layout/orgChart1#3"/>
    <dgm:cxn modelId="{76B266AB-0220-4702-9260-C04E8B0A3CEC}" srcId="{BBDB73D4-019A-4208-8D98-E91807EB623F}" destId="{56F33353-FE80-4A98-BFF3-3B6741A01CCA}" srcOrd="1" destOrd="0" parTransId="{678F77CB-117C-4BE6-9ECA-45E6E5016339}" sibTransId="{71B3755C-C34F-49C1-AB59-FCCB0CD5F7A2}"/>
    <dgm:cxn modelId="{3C448177-2EFB-4C93-93BC-9CBE8DD872CC}" type="presOf" srcId="{56F33353-FE80-4A98-BFF3-3B6741A01CCA}" destId="{0D5BC467-0903-4492-AB0E-39E1C3EC74FA}" srcOrd="0" destOrd="0" presId="urn:microsoft.com/office/officeart/2005/8/layout/orgChart1#3"/>
    <dgm:cxn modelId="{CA339F11-1351-41EA-8D28-5F45E7EC0E6B}" srcId="{11A06EF8-D67B-4999-99F5-E03CBD24C85B}" destId="{7807CA2C-2193-43E9-A28F-074EB5865CF2}" srcOrd="0" destOrd="0" parTransId="{805CEE84-A9E9-4310-B37C-F79122BAD1C9}" sibTransId="{88FD9E87-2DA5-44D0-BB1C-BA20CF01B5D6}"/>
    <dgm:cxn modelId="{C73F2838-C129-4CE7-A5F8-2F8C322AC1E4}" srcId="{47C757F0-AA23-46BE-9311-EA432CDEEAA1}" destId="{CEE2B7E1-48D9-4894-819F-9B30B19A1C55}" srcOrd="3" destOrd="0" parTransId="{733202FA-0FCC-429C-9F0E-AF725EA27652}" sibTransId="{F9171605-AFB6-4150-9FE2-827F2227DCB0}"/>
    <dgm:cxn modelId="{1909C1C3-DD65-4D61-8039-991E0CD7F4EB}" type="presOf" srcId="{CF717C8A-B40B-4AFF-BF49-65ABB7DF8190}" destId="{5667CB49-EC34-46BC-AD2D-72F3BD95D049}" srcOrd="1" destOrd="0" presId="urn:microsoft.com/office/officeart/2005/8/layout/orgChart1#3"/>
    <dgm:cxn modelId="{3CEEF435-8EC1-4A7F-8DF1-610C049EB669}" type="presOf" srcId="{CF717C8A-B40B-4AFF-BF49-65ABB7DF8190}" destId="{7D64F4A3-0E55-47AC-A59B-9D5A9DC25552}" srcOrd="0" destOrd="0" presId="urn:microsoft.com/office/officeart/2005/8/layout/orgChart1#3"/>
    <dgm:cxn modelId="{AD9C4A6C-8406-42DE-A1D8-ECA18A35A384}" type="presOf" srcId="{F76C8F97-177A-4BB0-B80D-57813AD37B71}" destId="{20704E26-A897-4576-AE19-D40B4ED6C64F}" srcOrd="0" destOrd="0" presId="urn:microsoft.com/office/officeart/2005/8/layout/orgChart1#3"/>
    <dgm:cxn modelId="{99AFF134-5019-41FF-9103-A02B1F38A128}" srcId="{47C757F0-AA23-46BE-9311-EA432CDEEAA1}" destId="{11A06EF8-D67B-4999-99F5-E03CBD24C85B}" srcOrd="1" destOrd="0" parTransId="{A2D24D91-CC6A-41A0-A6A7-B117FF1DDA39}" sibTransId="{B8074731-74C4-40A2-AED9-7618A3D6C25D}"/>
    <dgm:cxn modelId="{27A694BA-E24C-4928-9684-0571C94E5AE4}" type="presOf" srcId="{15718F25-7678-4009-B9CF-CA00DF0E4594}" destId="{C4558EA9-0921-402F-9543-2E1F1BB40C6F}" srcOrd="0" destOrd="0" presId="urn:microsoft.com/office/officeart/2005/8/layout/orgChart1#3"/>
    <dgm:cxn modelId="{A9F7BF2F-A3C7-49C2-B9A5-B64673A409CB}" type="presOf" srcId="{12714FC6-8B41-47E5-91DD-F02D34D23B93}" destId="{43B7C837-49D6-40CE-BBAB-953D9E4BA7ED}" srcOrd="0" destOrd="0" presId="urn:microsoft.com/office/officeart/2005/8/layout/orgChart1#3"/>
    <dgm:cxn modelId="{A0AC23CC-E8D1-48DE-B4F7-DA5DF89A1257}" type="presOf" srcId="{21434E53-DE71-4191-ABDB-959F98F7590C}" destId="{D61015E9-7FCD-477F-A774-82628AC16576}" srcOrd="1" destOrd="0" presId="urn:microsoft.com/office/officeart/2005/8/layout/orgChart1#3"/>
    <dgm:cxn modelId="{4A270F95-08E2-42C6-B6EB-F3C4D009658F}" type="presOf" srcId="{94B09D34-C1E2-40DD-A2C5-3904647CB6AF}" destId="{0BB50A70-E3BF-4BF7-96B0-0D8E61DC1AAC}" srcOrd="1" destOrd="0" presId="urn:microsoft.com/office/officeart/2005/8/layout/orgChart1#3"/>
    <dgm:cxn modelId="{16FFFEEF-BA41-49AE-BC69-69D352A6C99B}" type="presOf" srcId="{F1D5F9BF-9FF6-4014-860D-13A75B06EC10}" destId="{FB65FAA3-ACAF-4C10-BD5D-37EFFBE09AE8}" srcOrd="0" destOrd="0" presId="urn:microsoft.com/office/officeart/2005/8/layout/orgChart1#3"/>
    <dgm:cxn modelId="{12BD4162-B5BC-49EF-AF29-72B06E41560C}" type="presOf" srcId="{EACD17F5-D793-4A43-B489-D1804D50CFEF}" destId="{6A259130-4455-44E0-969B-948D1249687E}" srcOrd="0" destOrd="0" presId="urn:microsoft.com/office/officeart/2005/8/layout/orgChart1#3"/>
    <dgm:cxn modelId="{1FCB6366-FFAE-4702-9E6B-CE434FC73AEC}" type="presOf" srcId="{7807CA2C-2193-43E9-A28F-074EB5865CF2}" destId="{B05A2FE4-D57A-44C6-A79D-B67BFE2882BB}" srcOrd="1" destOrd="0" presId="urn:microsoft.com/office/officeart/2005/8/layout/orgChart1#3"/>
    <dgm:cxn modelId="{9FEC19BB-2C13-4DC1-A160-A336BE04CEEA}" type="presOf" srcId="{19D620CD-9708-46A9-B330-5B7A30ADE150}" destId="{16356362-EABD-41D4-AF4A-4712325CB237}" srcOrd="1" destOrd="0" presId="urn:microsoft.com/office/officeart/2005/8/layout/orgChart1#3"/>
    <dgm:cxn modelId="{BE27B88C-E6EE-4452-AD70-7E1B8CE24DD2}" type="presOf" srcId="{94B09D34-C1E2-40DD-A2C5-3904647CB6AF}" destId="{596C2F43-2028-4789-9888-2A87F37DD766}" srcOrd="0" destOrd="0" presId="urn:microsoft.com/office/officeart/2005/8/layout/orgChart1#3"/>
    <dgm:cxn modelId="{5A63F367-59C0-4854-B9B0-95DAF5AD7FD1}" type="presOf" srcId="{BBDB73D4-019A-4208-8D98-E91807EB623F}" destId="{3698AFDE-4EA6-45C9-9A08-BC4CC1D9EF16}" srcOrd="1" destOrd="0" presId="urn:microsoft.com/office/officeart/2005/8/layout/orgChart1#3"/>
    <dgm:cxn modelId="{B50A5F39-18D5-44FA-A4B6-A2C2E4043402}" srcId="{CEE2B7E1-48D9-4894-819F-9B30B19A1C55}" destId="{F1D5F9BF-9FF6-4014-860D-13A75B06EC10}" srcOrd="0" destOrd="0" parTransId="{B5AB5FDA-A4DD-4558-A70B-20A2514C6DB4}" sibTransId="{038F3FCA-B1F9-4DED-AEB8-C000C473BB74}"/>
    <dgm:cxn modelId="{667C6435-8205-4799-A256-1B5F0FE6A1E9}" type="presOf" srcId="{F24EC1D5-904D-4E7E-915F-4288C4734AC5}" destId="{05DE2136-9158-4702-85DF-E546C5463960}" srcOrd="0" destOrd="0" presId="urn:microsoft.com/office/officeart/2005/8/layout/orgChart1#3"/>
    <dgm:cxn modelId="{C28AD8C9-7EFF-4DA9-AD1B-FC2A1DC44FE5}" type="presOf" srcId="{45BA282E-7DF4-4178-AAF6-FA7556A5B723}" destId="{5F44CAFE-B4A0-4DBF-860B-F7AD88846643}" srcOrd="0" destOrd="0" presId="urn:microsoft.com/office/officeart/2005/8/layout/orgChart1#3"/>
    <dgm:cxn modelId="{15A465F8-E1FA-4FA8-B58A-81442CE2050F}" type="presOf" srcId="{CEE2B7E1-48D9-4894-819F-9B30B19A1C55}" destId="{634C9D55-892E-4B79-ACEE-166EFED0ED28}" srcOrd="1" destOrd="0" presId="urn:microsoft.com/office/officeart/2005/8/layout/orgChart1#3"/>
    <dgm:cxn modelId="{F49A623D-DBD2-4C48-8CE0-4356CE4E5BC3}" srcId="{CEE2B7E1-48D9-4894-819F-9B30B19A1C55}" destId="{87AA5283-6B87-4AAD-8002-27AF84ADA4D0}" srcOrd="2" destOrd="0" parTransId="{F24EC1D5-904D-4E7E-915F-4288C4734AC5}" sibTransId="{4765AB43-92D1-4962-8746-1DAA8497068A}"/>
    <dgm:cxn modelId="{60CCEB91-B8AE-442F-BDA2-B511FD5C7A70}" srcId="{CF717C8A-B40B-4AFF-BF49-65ABB7DF8190}" destId="{15718F25-7678-4009-B9CF-CA00DF0E4594}" srcOrd="2" destOrd="0" parTransId="{A7E85255-45FA-4E8C-8C26-A3A1AEF70ACF}" sibTransId="{3FCF2B16-61BB-464F-AF68-CC4004EBE936}"/>
    <dgm:cxn modelId="{D4617B34-681C-4F9B-BBB0-1F38BC746617}" type="presOf" srcId="{47C757F0-AA23-46BE-9311-EA432CDEEAA1}" destId="{86420519-308D-4A6A-8FEA-6FB2E39BA448}" srcOrd="1" destOrd="0" presId="urn:microsoft.com/office/officeart/2005/8/layout/orgChart1#3"/>
    <dgm:cxn modelId="{317685F6-7FAF-46FD-A38B-457AAE0F8D0C}" type="presParOf" srcId="{E498DC9C-C5AC-4482-A26F-3B99DC5D79F0}" destId="{F728C3E8-5128-4BB6-90CC-A86769ECE335}" srcOrd="0" destOrd="0" presId="urn:microsoft.com/office/officeart/2005/8/layout/orgChart1#3"/>
    <dgm:cxn modelId="{FFB20FD6-1EAA-402A-979B-A3F62EEEAF8C}" type="presParOf" srcId="{F728C3E8-5128-4BB6-90CC-A86769ECE335}" destId="{79147750-B6BF-43FD-83A0-7ACDC9B53EFF}" srcOrd="0" destOrd="0" presId="urn:microsoft.com/office/officeart/2005/8/layout/orgChart1#3"/>
    <dgm:cxn modelId="{15AF9A32-89C2-4215-888D-AB441D8B38C5}" type="presParOf" srcId="{79147750-B6BF-43FD-83A0-7ACDC9B53EFF}" destId="{AE79172D-D441-42BB-84EA-E3D989670DED}" srcOrd="0" destOrd="0" presId="urn:microsoft.com/office/officeart/2005/8/layout/orgChart1#3"/>
    <dgm:cxn modelId="{B3619347-1ECC-43A3-B8F0-5C3CF3D94F6C}" type="presParOf" srcId="{79147750-B6BF-43FD-83A0-7ACDC9B53EFF}" destId="{86420519-308D-4A6A-8FEA-6FB2E39BA448}" srcOrd="1" destOrd="0" presId="urn:microsoft.com/office/officeart/2005/8/layout/orgChart1#3"/>
    <dgm:cxn modelId="{9178ED71-F8BB-49F0-9605-6F050F820F3D}" type="presParOf" srcId="{F728C3E8-5128-4BB6-90CC-A86769ECE335}" destId="{9A0FF10C-81C7-47CD-A320-768F2009480B}" srcOrd="1" destOrd="0" presId="urn:microsoft.com/office/officeart/2005/8/layout/orgChart1#3"/>
    <dgm:cxn modelId="{9D1885A4-D03A-4CC9-97DD-771C9E57FB65}" type="presParOf" srcId="{9A0FF10C-81C7-47CD-A320-768F2009480B}" destId="{6A259130-4455-44E0-969B-948D1249687E}" srcOrd="0" destOrd="0" presId="urn:microsoft.com/office/officeart/2005/8/layout/orgChart1#3"/>
    <dgm:cxn modelId="{8D806AF1-F4D4-457C-B6B5-F72E9FF2FC42}" type="presParOf" srcId="{9A0FF10C-81C7-47CD-A320-768F2009480B}" destId="{D6C5C065-A308-417C-8ECC-04FC2BEC646C}" srcOrd="1" destOrd="0" presId="urn:microsoft.com/office/officeart/2005/8/layout/orgChart1#3"/>
    <dgm:cxn modelId="{C1CAF19D-C57D-4371-9524-6AD79FAA3368}" type="presParOf" srcId="{D6C5C065-A308-417C-8ECC-04FC2BEC646C}" destId="{E36491EF-5019-46FD-BC82-1BD579B9EE0E}" srcOrd="0" destOrd="0" presId="urn:microsoft.com/office/officeart/2005/8/layout/orgChart1#3"/>
    <dgm:cxn modelId="{2CFFB095-EE25-4743-AE7D-0C0B788E685B}" type="presParOf" srcId="{E36491EF-5019-46FD-BC82-1BD579B9EE0E}" destId="{43B7C837-49D6-40CE-BBAB-953D9E4BA7ED}" srcOrd="0" destOrd="0" presId="urn:microsoft.com/office/officeart/2005/8/layout/orgChart1#3"/>
    <dgm:cxn modelId="{D7F9FD7B-7BBD-4355-A94F-EA91C0FC4D24}" type="presParOf" srcId="{E36491EF-5019-46FD-BC82-1BD579B9EE0E}" destId="{9A037140-9B69-4B9F-A134-F2F2EB0F2E32}" srcOrd="1" destOrd="0" presId="urn:microsoft.com/office/officeart/2005/8/layout/orgChart1#3"/>
    <dgm:cxn modelId="{96F5CB88-42DF-462C-81D4-ACFD4014C6F3}" type="presParOf" srcId="{D6C5C065-A308-417C-8ECC-04FC2BEC646C}" destId="{FA37AA5D-87C2-47F6-9B72-B753C073E744}" srcOrd="1" destOrd="0" presId="urn:microsoft.com/office/officeart/2005/8/layout/orgChart1#3"/>
    <dgm:cxn modelId="{0D5DDA26-14DB-4A02-A349-FB0FEBB40DE0}" type="presParOf" srcId="{FA37AA5D-87C2-47F6-9B72-B753C073E744}" destId="{72CE0696-CD9A-40F4-99E9-5D26AB4BC5BD}" srcOrd="0" destOrd="0" presId="urn:microsoft.com/office/officeart/2005/8/layout/orgChart1#3"/>
    <dgm:cxn modelId="{BF57BDB1-2FFA-465C-8AAE-05A07FC7217F}" type="presParOf" srcId="{FA37AA5D-87C2-47F6-9B72-B753C073E744}" destId="{CA39E660-F018-46DF-AFF0-C04B6C817923}" srcOrd="1" destOrd="0" presId="urn:microsoft.com/office/officeart/2005/8/layout/orgChart1#3"/>
    <dgm:cxn modelId="{915BF6F1-1CAF-4BCF-9C3A-F715D35082B0}" type="presParOf" srcId="{CA39E660-F018-46DF-AFF0-C04B6C817923}" destId="{76B1A14C-2DFD-4626-B356-159C24CE85DA}" srcOrd="0" destOrd="0" presId="urn:microsoft.com/office/officeart/2005/8/layout/orgChart1#3"/>
    <dgm:cxn modelId="{9B2E66DB-9CC8-46CA-BFC6-6E2814AE52B7}" type="presParOf" srcId="{76B1A14C-2DFD-4626-B356-159C24CE85DA}" destId="{297ABCFA-EBD3-4B4B-816A-1B66DB1D2D22}" srcOrd="0" destOrd="0" presId="urn:microsoft.com/office/officeart/2005/8/layout/orgChart1#3"/>
    <dgm:cxn modelId="{90DB5E4B-ED88-4744-8302-56B531A38EA4}" type="presParOf" srcId="{76B1A14C-2DFD-4626-B356-159C24CE85DA}" destId="{F752B997-BD4F-4972-AFF0-5F66772E87D0}" srcOrd="1" destOrd="0" presId="urn:microsoft.com/office/officeart/2005/8/layout/orgChart1#3"/>
    <dgm:cxn modelId="{7314960C-597F-4D9C-ABE6-158E140A6D47}" type="presParOf" srcId="{CA39E660-F018-46DF-AFF0-C04B6C817923}" destId="{52E2785F-FD12-4E3F-B2BD-E171BC95A482}" srcOrd="1" destOrd="0" presId="urn:microsoft.com/office/officeart/2005/8/layout/orgChart1#3"/>
    <dgm:cxn modelId="{02F524E8-3421-46BE-9CBC-F8817EB5B44F}" type="presParOf" srcId="{CA39E660-F018-46DF-AFF0-C04B6C817923}" destId="{5E1F79D1-D9E0-4873-AF19-9D2246CF8D3C}" srcOrd="2" destOrd="0" presId="urn:microsoft.com/office/officeart/2005/8/layout/orgChart1#3"/>
    <dgm:cxn modelId="{FC44D019-1094-4C75-8880-04C006376535}" type="presParOf" srcId="{FA37AA5D-87C2-47F6-9B72-B753C073E744}" destId="{6FD57767-5454-4C1D-9142-383D175A5833}" srcOrd="2" destOrd="0" presId="urn:microsoft.com/office/officeart/2005/8/layout/orgChart1#3"/>
    <dgm:cxn modelId="{33DF1702-90C9-4ED4-AB7E-D6AC139636F1}" type="presParOf" srcId="{FA37AA5D-87C2-47F6-9B72-B753C073E744}" destId="{1358A149-DF8F-40C7-A2D9-D6A05C8D3900}" srcOrd="3" destOrd="0" presId="urn:microsoft.com/office/officeart/2005/8/layout/orgChart1#3"/>
    <dgm:cxn modelId="{79E89516-5600-43AD-A5E6-A6235CF29786}" type="presParOf" srcId="{1358A149-DF8F-40C7-A2D9-D6A05C8D3900}" destId="{77E159AA-21F2-4676-B7ED-65D1DE3F25D7}" srcOrd="0" destOrd="0" presId="urn:microsoft.com/office/officeart/2005/8/layout/orgChart1#3"/>
    <dgm:cxn modelId="{B5375EAE-9436-4C97-AA78-7E1CA2E8141C}" type="presParOf" srcId="{77E159AA-21F2-4676-B7ED-65D1DE3F25D7}" destId="{314246B7-D4F9-41EB-ADE7-A140635B4B2B}" srcOrd="0" destOrd="0" presId="urn:microsoft.com/office/officeart/2005/8/layout/orgChart1#3"/>
    <dgm:cxn modelId="{97DDDE82-50B0-48E2-8816-CAC18A8A9A6C}" type="presParOf" srcId="{77E159AA-21F2-4676-B7ED-65D1DE3F25D7}" destId="{7EB7338A-CA46-42C9-81B6-CE5E971BBA26}" srcOrd="1" destOrd="0" presId="urn:microsoft.com/office/officeart/2005/8/layout/orgChart1#3"/>
    <dgm:cxn modelId="{7F2BBC0B-26D4-4114-B8CE-C0DFF14EE971}" type="presParOf" srcId="{1358A149-DF8F-40C7-A2D9-D6A05C8D3900}" destId="{8CD70885-2276-40D0-B82E-C607A1C37A46}" srcOrd="1" destOrd="0" presId="urn:microsoft.com/office/officeart/2005/8/layout/orgChart1#3"/>
    <dgm:cxn modelId="{470D1B36-4357-4E8B-B7C7-8AF25191D01B}" type="presParOf" srcId="{1358A149-DF8F-40C7-A2D9-D6A05C8D3900}" destId="{1688004A-6E50-44ED-8227-329FA3BD5107}" srcOrd="2" destOrd="0" presId="urn:microsoft.com/office/officeart/2005/8/layout/orgChart1#3"/>
    <dgm:cxn modelId="{E4F9109F-8304-4610-9D56-E4DFB2180627}" type="presParOf" srcId="{FA37AA5D-87C2-47F6-9B72-B753C073E744}" destId="{54871E31-3035-496E-BFD4-2EE7FA3E402A}" srcOrd="4" destOrd="0" presId="urn:microsoft.com/office/officeart/2005/8/layout/orgChart1#3"/>
    <dgm:cxn modelId="{47EBBE29-44C7-461F-9AA5-EF045BDA837E}" type="presParOf" srcId="{FA37AA5D-87C2-47F6-9B72-B753C073E744}" destId="{F04AFB4C-4C35-43D6-BBC7-AE22F4C41C09}" srcOrd="5" destOrd="0" presId="urn:microsoft.com/office/officeart/2005/8/layout/orgChart1#3"/>
    <dgm:cxn modelId="{72B8B0B7-F498-414A-9A99-7180064EC41D}" type="presParOf" srcId="{F04AFB4C-4C35-43D6-BBC7-AE22F4C41C09}" destId="{21A0D716-0F65-4B39-9272-37E3A46C09CA}" srcOrd="0" destOrd="0" presId="urn:microsoft.com/office/officeart/2005/8/layout/orgChart1#3"/>
    <dgm:cxn modelId="{E9A98E80-C402-41A7-BE5A-46C5FA25973D}" type="presParOf" srcId="{21A0D716-0F65-4B39-9272-37E3A46C09CA}" destId="{06259997-D74B-4163-891D-75CA214001C4}" srcOrd="0" destOrd="0" presId="urn:microsoft.com/office/officeart/2005/8/layout/orgChart1#3"/>
    <dgm:cxn modelId="{CB316D88-F532-4269-B1C9-6CDAF1AE3BDA}" type="presParOf" srcId="{21A0D716-0F65-4B39-9272-37E3A46C09CA}" destId="{FBFA3414-84C9-4C79-85FE-0397BC417420}" srcOrd="1" destOrd="0" presId="urn:microsoft.com/office/officeart/2005/8/layout/orgChart1#3"/>
    <dgm:cxn modelId="{DADD914F-856F-4159-A446-E422220A9B1B}" type="presParOf" srcId="{F04AFB4C-4C35-43D6-BBC7-AE22F4C41C09}" destId="{A759D720-8BE4-4506-8EB7-FB14597DDABD}" srcOrd="1" destOrd="0" presId="urn:microsoft.com/office/officeart/2005/8/layout/orgChart1#3"/>
    <dgm:cxn modelId="{F2700C3E-6115-4A61-841D-D0FAA269199E}" type="presParOf" srcId="{F04AFB4C-4C35-43D6-BBC7-AE22F4C41C09}" destId="{41651BD1-82D2-43BC-921A-DFE772AFA222}" srcOrd="2" destOrd="0" presId="urn:microsoft.com/office/officeart/2005/8/layout/orgChart1#3"/>
    <dgm:cxn modelId="{C97424DE-6349-4647-95A0-BA4AC48466AA}" type="presParOf" srcId="{D6C5C065-A308-417C-8ECC-04FC2BEC646C}" destId="{A7309641-2A58-41EA-9E42-56812CF298ED}" srcOrd="2" destOrd="0" presId="urn:microsoft.com/office/officeart/2005/8/layout/orgChart1#3"/>
    <dgm:cxn modelId="{83166316-21D1-4957-A475-0DF4BF96CFAF}" type="presParOf" srcId="{9A0FF10C-81C7-47CD-A320-768F2009480B}" destId="{538CB80F-B25C-4D33-B78A-672F1E15EDB6}" srcOrd="2" destOrd="0" presId="urn:microsoft.com/office/officeart/2005/8/layout/orgChart1#3"/>
    <dgm:cxn modelId="{9BE17F1A-F27D-410B-80C0-6079FA94FD88}" type="presParOf" srcId="{9A0FF10C-81C7-47CD-A320-768F2009480B}" destId="{FD44FBE8-9ECB-41DE-8168-B433ACFD02FB}" srcOrd="3" destOrd="0" presId="urn:microsoft.com/office/officeart/2005/8/layout/orgChart1#3"/>
    <dgm:cxn modelId="{A101A12D-403E-49F3-B900-01DD8589ACAC}" type="presParOf" srcId="{FD44FBE8-9ECB-41DE-8168-B433ACFD02FB}" destId="{04C216FC-3F27-49D0-B216-43431666FE99}" srcOrd="0" destOrd="0" presId="urn:microsoft.com/office/officeart/2005/8/layout/orgChart1#3"/>
    <dgm:cxn modelId="{8918D81A-F7A8-4A4B-8FCA-6C7E27481552}" type="presParOf" srcId="{04C216FC-3F27-49D0-B216-43431666FE99}" destId="{3A993E55-22E8-4B25-87F6-8D29230CE876}" srcOrd="0" destOrd="0" presId="urn:microsoft.com/office/officeart/2005/8/layout/orgChart1#3"/>
    <dgm:cxn modelId="{BDD25ABB-2E02-43CD-A56F-E8B042104120}" type="presParOf" srcId="{04C216FC-3F27-49D0-B216-43431666FE99}" destId="{A9B59AA5-8F0E-4153-BAE1-67F4BF77AE19}" srcOrd="1" destOrd="0" presId="urn:microsoft.com/office/officeart/2005/8/layout/orgChart1#3"/>
    <dgm:cxn modelId="{3D7A417D-CA5E-45F7-A5A9-3F9772AA14E2}" type="presParOf" srcId="{FD44FBE8-9ECB-41DE-8168-B433ACFD02FB}" destId="{B28AD29A-E5FA-4EBD-B9A6-0E300EA50224}" srcOrd="1" destOrd="0" presId="urn:microsoft.com/office/officeart/2005/8/layout/orgChart1#3"/>
    <dgm:cxn modelId="{A588A020-8CFF-4906-8FB1-BB4F8434DA29}" type="presParOf" srcId="{B28AD29A-E5FA-4EBD-B9A6-0E300EA50224}" destId="{12143641-CC94-44A2-ADC0-64DCBE5467C8}" srcOrd="0" destOrd="0" presId="urn:microsoft.com/office/officeart/2005/8/layout/orgChart1#3"/>
    <dgm:cxn modelId="{B775F641-775E-42E8-8D7D-F91E767E5D23}" type="presParOf" srcId="{B28AD29A-E5FA-4EBD-B9A6-0E300EA50224}" destId="{B5DE2F99-63EC-4F81-9F02-128C6E1D018F}" srcOrd="1" destOrd="0" presId="urn:microsoft.com/office/officeart/2005/8/layout/orgChart1#3"/>
    <dgm:cxn modelId="{492BB80F-E522-4A21-A293-773E15298D17}" type="presParOf" srcId="{B5DE2F99-63EC-4F81-9F02-128C6E1D018F}" destId="{9E2CE4C6-73E2-49FE-893E-8CE7BC77A7C4}" srcOrd="0" destOrd="0" presId="urn:microsoft.com/office/officeart/2005/8/layout/orgChart1#3"/>
    <dgm:cxn modelId="{B26F5167-64FD-4CF1-A9E5-00A721CE9249}" type="presParOf" srcId="{9E2CE4C6-73E2-49FE-893E-8CE7BC77A7C4}" destId="{597EE4EE-2D02-4262-B02D-94DD03907A3C}" srcOrd="0" destOrd="0" presId="urn:microsoft.com/office/officeart/2005/8/layout/orgChart1#3"/>
    <dgm:cxn modelId="{F4A940FF-D1AE-4642-92E5-721F43898836}" type="presParOf" srcId="{9E2CE4C6-73E2-49FE-893E-8CE7BC77A7C4}" destId="{B05A2FE4-D57A-44C6-A79D-B67BFE2882BB}" srcOrd="1" destOrd="0" presId="urn:microsoft.com/office/officeart/2005/8/layout/orgChart1#3"/>
    <dgm:cxn modelId="{43BFC1E0-C9EA-4D88-8C25-20B76FFAB28F}" type="presParOf" srcId="{B5DE2F99-63EC-4F81-9F02-128C6E1D018F}" destId="{F20DF2FD-87C5-4014-A6C2-635C3B933CD4}" srcOrd="1" destOrd="0" presId="urn:microsoft.com/office/officeart/2005/8/layout/orgChart1#3"/>
    <dgm:cxn modelId="{733B0C6A-82E3-4FC0-9016-7669944B0314}" type="presParOf" srcId="{B5DE2F99-63EC-4F81-9F02-128C6E1D018F}" destId="{338E7B64-D6E5-4E0C-9A74-7389498C2994}" srcOrd="2" destOrd="0" presId="urn:microsoft.com/office/officeart/2005/8/layout/orgChart1#3"/>
    <dgm:cxn modelId="{F3214ED2-1D7B-4CC0-9821-2CAE3483B0DF}" type="presParOf" srcId="{B28AD29A-E5FA-4EBD-B9A6-0E300EA50224}" destId="{20704E26-A897-4576-AE19-D40B4ED6C64F}" srcOrd="2" destOrd="0" presId="urn:microsoft.com/office/officeart/2005/8/layout/orgChart1#3"/>
    <dgm:cxn modelId="{24EA307F-9EDA-47ED-A1D6-9AE9901B2FD5}" type="presParOf" srcId="{B28AD29A-E5FA-4EBD-B9A6-0E300EA50224}" destId="{AED473E2-F88D-4628-9EA5-F6F23DD5F3C0}" srcOrd="3" destOrd="0" presId="urn:microsoft.com/office/officeart/2005/8/layout/orgChart1#3"/>
    <dgm:cxn modelId="{7527635F-C388-4DFA-8756-E5E557B8CE4C}" type="presParOf" srcId="{AED473E2-F88D-4628-9EA5-F6F23DD5F3C0}" destId="{8304BB7D-2221-4B38-AE74-4D3BD630FE54}" srcOrd="0" destOrd="0" presId="urn:microsoft.com/office/officeart/2005/8/layout/orgChart1#3"/>
    <dgm:cxn modelId="{2A12E600-5A8D-447F-A336-1FBBA96BBB72}" type="presParOf" srcId="{8304BB7D-2221-4B38-AE74-4D3BD630FE54}" destId="{596C2F43-2028-4789-9888-2A87F37DD766}" srcOrd="0" destOrd="0" presId="urn:microsoft.com/office/officeart/2005/8/layout/orgChart1#3"/>
    <dgm:cxn modelId="{4C5C2F59-5419-47AD-9769-5525416F41D7}" type="presParOf" srcId="{8304BB7D-2221-4B38-AE74-4D3BD630FE54}" destId="{0BB50A70-E3BF-4BF7-96B0-0D8E61DC1AAC}" srcOrd="1" destOrd="0" presId="urn:microsoft.com/office/officeart/2005/8/layout/orgChart1#3"/>
    <dgm:cxn modelId="{0D7E9708-8F7B-43A9-8DA0-229071345172}" type="presParOf" srcId="{AED473E2-F88D-4628-9EA5-F6F23DD5F3C0}" destId="{CC652C67-B3CE-4A62-AE09-76FD9E3409C6}" srcOrd="1" destOrd="0" presId="urn:microsoft.com/office/officeart/2005/8/layout/orgChart1#3"/>
    <dgm:cxn modelId="{FB91DB5E-72C9-4A4E-8A7A-AE6D9760E30C}" type="presParOf" srcId="{AED473E2-F88D-4628-9EA5-F6F23DD5F3C0}" destId="{D79D8B21-89BC-4738-B676-FF0FD7A6BA10}" srcOrd="2" destOrd="0" presId="urn:microsoft.com/office/officeart/2005/8/layout/orgChart1#3"/>
    <dgm:cxn modelId="{ADF35158-7C33-4658-80FA-0DA9338E5116}" type="presParOf" srcId="{FD44FBE8-9ECB-41DE-8168-B433ACFD02FB}" destId="{562EFB84-A9E5-42D9-9E8D-673137DE7D25}" srcOrd="2" destOrd="0" presId="urn:microsoft.com/office/officeart/2005/8/layout/orgChart1#3"/>
    <dgm:cxn modelId="{44C4CB10-1BEE-4DB0-8239-BA15CCA1CDA5}" type="presParOf" srcId="{9A0FF10C-81C7-47CD-A320-768F2009480B}" destId="{937F60B1-CB6E-4653-966E-60430B6E90A0}" srcOrd="4" destOrd="0" presId="urn:microsoft.com/office/officeart/2005/8/layout/orgChart1#3"/>
    <dgm:cxn modelId="{D93B3AC0-A184-471A-A54F-E0B6DB046F21}" type="presParOf" srcId="{9A0FF10C-81C7-47CD-A320-768F2009480B}" destId="{C4B91DEF-39B5-4FBE-B3E1-59D94525D3D5}" srcOrd="5" destOrd="0" presId="urn:microsoft.com/office/officeart/2005/8/layout/orgChart1#3"/>
    <dgm:cxn modelId="{AFC2983D-FBE7-402D-8412-B96C3F1E9D5D}" type="presParOf" srcId="{C4B91DEF-39B5-4FBE-B3E1-59D94525D3D5}" destId="{C6382FD1-F304-4989-BCE0-E4C7A7CA2C65}" srcOrd="0" destOrd="0" presId="urn:microsoft.com/office/officeart/2005/8/layout/orgChart1#3"/>
    <dgm:cxn modelId="{F5665330-6B1D-4D1B-A350-5183E32739EC}" type="presParOf" srcId="{C6382FD1-F304-4989-BCE0-E4C7A7CA2C65}" destId="{039D48FB-AC35-4D3D-B718-D1B4EF0F3DA4}" srcOrd="0" destOrd="0" presId="urn:microsoft.com/office/officeart/2005/8/layout/orgChart1#3"/>
    <dgm:cxn modelId="{40379D47-E8FF-4C53-B29A-678730C542D9}" type="presParOf" srcId="{C6382FD1-F304-4989-BCE0-E4C7A7CA2C65}" destId="{3698AFDE-4EA6-45C9-9A08-BC4CC1D9EF16}" srcOrd="1" destOrd="0" presId="urn:microsoft.com/office/officeart/2005/8/layout/orgChart1#3"/>
    <dgm:cxn modelId="{7443A559-882A-4426-BAB5-7E62C2472739}" type="presParOf" srcId="{C4B91DEF-39B5-4FBE-B3E1-59D94525D3D5}" destId="{708C18B8-8352-4B20-860B-D2C78C267742}" srcOrd="1" destOrd="0" presId="urn:microsoft.com/office/officeart/2005/8/layout/orgChart1#3"/>
    <dgm:cxn modelId="{31EF0887-8C37-482F-8688-51B1898AC427}" type="presParOf" srcId="{708C18B8-8352-4B20-860B-D2C78C267742}" destId="{F565B876-B947-46EB-BD87-EAEB95E259D6}" srcOrd="0" destOrd="0" presId="urn:microsoft.com/office/officeart/2005/8/layout/orgChart1#3"/>
    <dgm:cxn modelId="{652DC5D7-D360-4FB7-B979-0619BEB11527}" type="presParOf" srcId="{708C18B8-8352-4B20-860B-D2C78C267742}" destId="{B9384C85-8668-4304-A8C2-9B3C6C530758}" srcOrd="1" destOrd="0" presId="urn:microsoft.com/office/officeart/2005/8/layout/orgChart1#3"/>
    <dgm:cxn modelId="{6CB0DE75-1445-4256-BD6A-EE5A01D279CF}" type="presParOf" srcId="{B9384C85-8668-4304-A8C2-9B3C6C530758}" destId="{0FC0DB7E-1FF5-4611-B41B-3AD0BE633D95}" srcOrd="0" destOrd="0" presId="urn:microsoft.com/office/officeart/2005/8/layout/orgChart1#3"/>
    <dgm:cxn modelId="{12910BD2-97DE-4A7B-A07F-A41111C3EB35}" type="presParOf" srcId="{0FC0DB7E-1FF5-4611-B41B-3AD0BE633D95}" destId="{7B38B621-6996-4017-BAF7-C73EA5C11BC9}" srcOrd="0" destOrd="0" presId="urn:microsoft.com/office/officeart/2005/8/layout/orgChart1#3"/>
    <dgm:cxn modelId="{E1F44CDC-9EF9-4099-B5CF-CB5AFF9260ED}" type="presParOf" srcId="{0FC0DB7E-1FF5-4611-B41B-3AD0BE633D95}" destId="{D61015E9-7FCD-477F-A774-82628AC16576}" srcOrd="1" destOrd="0" presId="urn:microsoft.com/office/officeart/2005/8/layout/orgChart1#3"/>
    <dgm:cxn modelId="{066CAB2A-EDD3-44AA-955C-0CF411657EEA}" type="presParOf" srcId="{B9384C85-8668-4304-A8C2-9B3C6C530758}" destId="{7B4A7489-FA62-41F4-937E-5F22CCA936EF}" srcOrd="1" destOrd="0" presId="urn:microsoft.com/office/officeart/2005/8/layout/orgChart1#3"/>
    <dgm:cxn modelId="{CCA55424-6D00-4F9A-91E6-97ADD9B4F607}" type="presParOf" srcId="{B9384C85-8668-4304-A8C2-9B3C6C530758}" destId="{F1B5D37E-F5A9-425A-AE9A-4E940A87B23B}" srcOrd="2" destOrd="0" presId="urn:microsoft.com/office/officeart/2005/8/layout/orgChart1#3"/>
    <dgm:cxn modelId="{C9D1B2FA-E230-4B4E-82C1-0D2EE3446941}" type="presParOf" srcId="{708C18B8-8352-4B20-860B-D2C78C267742}" destId="{2741D095-37FF-46FE-9F80-216F55E8BB61}" srcOrd="2" destOrd="0" presId="urn:microsoft.com/office/officeart/2005/8/layout/orgChart1#3"/>
    <dgm:cxn modelId="{125FCB7F-402C-45C7-A9B1-7FF4A8CC84B1}" type="presParOf" srcId="{708C18B8-8352-4B20-860B-D2C78C267742}" destId="{C99AA370-BE48-45B1-8F70-FEB32842D841}" srcOrd="3" destOrd="0" presId="urn:microsoft.com/office/officeart/2005/8/layout/orgChart1#3"/>
    <dgm:cxn modelId="{85EAD9C9-A164-42CD-9EAE-F2B2D9DECEFB}" type="presParOf" srcId="{C99AA370-BE48-45B1-8F70-FEB32842D841}" destId="{3C311094-D87A-46BE-98B5-1C2325A99220}" srcOrd="0" destOrd="0" presId="urn:microsoft.com/office/officeart/2005/8/layout/orgChart1#3"/>
    <dgm:cxn modelId="{C5A0E143-08F6-4406-B4F2-2D6DFE05D23E}" type="presParOf" srcId="{3C311094-D87A-46BE-98B5-1C2325A99220}" destId="{0D5BC467-0903-4492-AB0E-39E1C3EC74FA}" srcOrd="0" destOrd="0" presId="urn:microsoft.com/office/officeart/2005/8/layout/orgChart1#3"/>
    <dgm:cxn modelId="{2259A565-30E7-48D2-A4E6-AEF246ACE5BE}" type="presParOf" srcId="{3C311094-D87A-46BE-98B5-1C2325A99220}" destId="{D519CAD5-4BC4-46DD-BB83-EA8D969AB9A6}" srcOrd="1" destOrd="0" presId="urn:microsoft.com/office/officeart/2005/8/layout/orgChart1#3"/>
    <dgm:cxn modelId="{271B9D81-C408-46A1-AA40-996A0FA86CBD}" type="presParOf" srcId="{C99AA370-BE48-45B1-8F70-FEB32842D841}" destId="{4F30CD49-D728-4FC8-A99B-1F1C80A287FC}" srcOrd="1" destOrd="0" presId="urn:microsoft.com/office/officeart/2005/8/layout/orgChart1#3"/>
    <dgm:cxn modelId="{356EECAA-569A-4DDD-8408-B77D11A359DC}" type="presParOf" srcId="{C99AA370-BE48-45B1-8F70-FEB32842D841}" destId="{3D7350E3-BBBB-487B-A3BA-977439AC1767}" srcOrd="2" destOrd="0" presId="urn:microsoft.com/office/officeart/2005/8/layout/orgChart1#3"/>
    <dgm:cxn modelId="{EF0BA93C-1681-4B39-9DE8-BE678FA23B33}" type="presParOf" srcId="{708C18B8-8352-4B20-860B-D2C78C267742}" destId="{8DF43EF4-FBF5-4790-BA26-0FCEDCAF32F4}" srcOrd="4" destOrd="0" presId="urn:microsoft.com/office/officeart/2005/8/layout/orgChart1#3"/>
    <dgm:cxn modelId="{11C100B8-460F-487D-AEF3-E30117E0362D}" type="presParOf" srcId="{708C18B8-8352-4B20-860B-D2C78C267742}" destId="{5B1C6F33-D122-45A6-9EBD-52611DC03AE6}" srcOrd="5" destOrd="0" presId="urn:microsoft.com/office/officeart/2005/8/layout/orgChart1#3"/>
    <dgm:cxn modelId="{D17DC46C-EFFC-47D3-9A3F-1614B27F54C4}" type="presParOf" srcId="{5B1C6F33-D122-45A6-9EBD-52611DC03AE6}" destId="{7B629ED2-B106-408A-8F82-D10B2B700B49}" srcOrd="0" destOrd="0" presId="urn:microsoft.com/office/officeart/2005/8/layout/orgChart1#3"/>
    <dgm:cxn modelId="{5ABFFE99-2076-4899-979A-499A5339378A}" type="presParOf" srcId="{7B629ED2-B106-408A-8F82-D10B2B700B49}" destId="{1016FFFE-C581-412C-BE2D-87E2BFAD6FFA}" srcOrd="0" destOrd="0" presId="urn:microsoft.com/office/officeart/2005/8/layout/orgChart1#3"/>
    <dgm:cxn modelId="{CEF8FE81-E298-46E6-B7C8-39A28378C878}" type="presParOf" srcId="{7B629ED2-B106-408A-8F82-D10B2B700B49}" destId="{7ACD3A81-2BF9-4FE6-AA2C-9F13BCB1F64F}" srcOrd="1" destOrd="0" presId="urn:microsoft.com/office/officeart/2005/8/layout/orgChart1#3"/>
    <dgm:cxn modelId="{B542B1D8-04F0-4BD2-8782-F42543C9E30C}" type="presParOf" srcId="{5B1C6F33-D122-45A6-9EBD-52611DC03AE6}" destId="{FEA0AF6D-29C5-401E-AEC4-C7EA8A77457F}" srcOrd="1" destOrd="0" presId="urn:microsoft.com/office/officeart/2005/8/layout/orgChart1#3"/>
    <dgm:cxn modelId="{9E930BAF-7B4E-4E50-AA2E-223FCACC8B45}" type="presParOf" srcId="{5B1C6F33-D122-45A6-9EBD-52611DC03AE6}" destId="{5B98F8E8-D4CD-4FC6-A77F-38647F535BBA}" srcOrd="2" destOrd="0" presId="urn:microsoft.com/office/officeart/2005/8/layout/orgChart1#3"/>
    <dgm:cxn modelId="{B528443D-5583-4F5A-AD31-AF95E58E699B}" type="presParOf" srcId="{C4B91DEF-39B5-4FBE-B3E1-59D94525D3D5}" destId="{6704364F-7DCE-4F03-A7F4-B7FD1AA9C88B}" srcOrd="2" destOrd="0" presId="urn:microsoft.com/office/officeart/2005/8/layout/orgChart1#3"/>
    <dgm:cxn modelId="{0C3126C1-8E2D-4C46-86BC-D4F84F0A4B75}" type="presParOf" srcId="{9A0FF10C-81C7-47CD-A320-768F2009480B}" destId="{DA200893-8B71-407B-B4D9-50DFD9738267}" srcOrd="6" destOrd="0" presId="urn:microsoft.com/office/officeart/2005/8/layout/orgChart1#3"/>
    <dgm:cxn modelId="{23BD990B-569E-482A-BE94-1D26C7DE8DEE}" type="presParOf" srcId="{9A0FF10C-81C7-47CD-A320-768F2009480B}" destId="{C30C5DCF-79A9-48EB-9642-50DCE6F4FE24}" srcOrd="7" destOrd="0" presId="urn:microsoft.com/office/officeart/2005/8/layout/orgChart1#3"/>
    <dgm:cxn modelId="{AC4BA6DB-3291-4C8D-8DE5-E023E2F41BCB}" type="presParOf" srcId="{C30C5DCF-79A9-48EB-9642-50DCE6F4FE24}" destId="{D3994506-816D-4434-9A94-6A3A72A412DD}" srcOrd="0" destOrd="0" presId="urn:microsoft.com/office/officeart/2005/8/layout/orgChart1#3"/>
    <dgm:cxn modelId="{4036A517-265B-48B5-AD86-23790AD04F8C}" type="presParOf" srcId="{D3994506-816D-4434-9A94-6A3A72A412DD}" destId="{2B020194-A1AC-41DF-A7CA-A293A7414C98}" srcOrd="0" destOrd="0" presId="urn:microsoft.com/office/officeart/2005/8/layout/orgChart1#3"/>
    <dgm:cxn modelId="{8A99825E-05A1-43DB-9015-B006DBF889B3}" type="presParOf" srcId="{D3994506-816D-4434-9A94-6A3A72A412DD}" destId="{634C9D55-892E-4B79-ACEE-166EFED0ED28}" srcOrd="1" destOrd="0" presId="urn:microsoft.com/office/officeart/2005/8/layout/orgChart1#3"/>
    <dgm:cxn modelId="{684C8294-9ECC-4350-B4D0-C690183ABFFD}" type="presParOf" srcId="{C30C5DCF-79A9-48EB-9642-50DCE6F4FE24}" destId="{C8C3BD6E-915B-44E2-A4CC-65432F896A15}" srcOrd="1" destOrd="0" presId="urn:microsoft.com/office/officeart/2005/8/layout/orgChart1#3"/>
    <dgm:cxn modelId="{3172DE38-1CF1-4C40-A290-0AA5485C0837}" type="presParOf" srcId="{C8C3BD6E-915B-44E2-A4CC-65432F896A15}" destId="{1283445D-36CA-4942-9DA9-913EEECF13F4}" srcOrd="0" destOrd="0" presId="urn:microsoft.com/office/officeart/2005/8/layout/orgChart1#3"/>
    <dgm:cxn modelId="{AB0F3E49-FD7B-4677-85CA-E4DF4B556239}" type="presParOf" srcId="{C8C3BD6E-915B-44E2-A4CC-65432F896A15}" destId="{94B31642-364B-406F-92EA-A1C57CD75CF1}" srcOrd="1" destOrd="0" presId="urn:microsoft.com/office/officeart/2005/8/layout/orgChart1#3"/>
    <dgm:cxn modelId="{6CB07053-F4B3-4776-B83C-FF611047C246}" type="presParOf" srcId="{94B31642-364B-406F-92EA-A1C57CD75CF1}" destId="{E8AE369B-9FF6-4F8E-BD2E-2F733DF9C8EA}" srcOrd="0" destOrd="0" presId="urn:microsoft.com/office/officeart/2005/8/layout/orgChart1#3"/>
    <dgm:cxn modelId="{0C56D769-DD70-4B06-AF7C-4F2EDC5BD7C3}" type="presParOf" srcId="{E8AE369B-9FF6-4F8E-BD2E-2F733DF9C8EA}" destId="{FB65FAA3-ACAF-4C10-BD5D-37EFFBE09AE8}" srcOrd="0" destOrd="0" presId="urn:microsoft.com/office/officeart/2005/8/layout/orgChart1#3"/>
    <dgm:cxn modelId="{CC818D8D-3522-4188-8F28-A983C83DA751}" type="presParOf" srcId="{E8AE369B-9FF6-4F8E-BD2E-2F733DF9C8EA}" destId="{B7F5FA31-9A9E-489F-93CE-D233CB255182}" srcOrd="1" destOrd="0" presId="urn:microsoft.com/office/officeart/2005/8/layout/orgChart1#3"/>
    <dgm:cxn modelId="{436C688D-D3B5-45A1-AF12-53EB6050CCED}" type="presParOf" srcId="{94B31642-364B-406F-92EA-A1C57CD75CF1}" destId="{E6049728-DA27-4C1D-A1B7-C7768977B22D}" srcOrd="1" destOrd="0" presId="urn:microsoft.com/office/officeart/2005/8/layout/orgChart1#3"/>
    <dgm:cxn modelId="{835FC8C0-98EB-49C3-9667-4EEF7FD76C56}" type="presParOf" srcId="{94B31642-364B-406F-92EA-A1C57CD75CF1}" destId="{D8260285-BDCA-4DE7-9C2C-BF73FA996BA1}" srcOrd="2" destOrd="0" presId="urn:microsoft.com/office/officeart/2005/8/layout/orgChart1#3"/>
    <dgm:cxn modelId="{49C8BD0F-EAC5-4AD0-BAE1-4AA3E658F839}" type="presParOf" srcId="{C8C3BD6E-915B-44E2-A4CC-65432F896A15}" destId="{A5841466-0087-40CD-A751-32BDF931C8C9}" srcOrd="2" destOrd="0" presId="urn:microsoft.com/office/officeart/2005/8/layout/orgChart1#3"/>
    <dgm:cxn modelId="{D8FDAE0B-17A0-4DAC-BAF2-406A2C9CEA48}" type="presParOf" srcId="{C8C3BD6E-915B-44E2-A4CC-65432F896A15}" destId="{49FA6902-6CB0-4A3A-9F4E-7A55DF401887}" srcOrd="3" destOrd="0" presId="urn:microsoft.com/office/officeart/2005/8/layout/orgChart1#3"/>
    <dgm:cxn modelId="{CF654E28-BA46-4530-9DEA-885F62460977}" type="presParOf" srcId="{49FA6902-6CB0-4A3A-9F4E-7A55DF401887}" destId="{A281F104-D072-481B-A4EB-0DE93369DC05}" srcOrd="0" destOrd="0" presId="urn:microsoft.com/office/officeart/2005/8/layout/orgChart1#3"/>
    <dgm:cxn modelId="{CF8AB793-3E94-400F-9254-CDFCD2CA4079}" type="presParOf" srcId="{A281F104-D072-481B-A4EB-0DE93369DC05}" destId="{2C5E0D10-28FB-4FC0-8EF5-CC067C5EC180}" srcOrd="0" destOrd="0" presId="urn:microsoft.com/office/officeart/2005/8/layout/orgChart1#3"/>
    <dgm:cxn modelId="{C3099EAA-3EAE-4C5E-A3F0-31827B2EC20F}" type="presParOf" srcId="{A281F104-D072-481B-A4EB-0DE93369DC05}" destId="{3D017386-8EDC-4ABE-9801-AE6FF280E36A}" srcOrd="1" destOrd="0" presId="urn:microsoft.com/office/officeart/2005/8/layout/orgChart1#3"/>
    <dgm:cxn modelId="{6C74C475-8ABA-41C6-BD8E-5EE85EC794D7}" type="presParOf" srcId="{49FA6902-6CB0-4A3A-9F4E-7A55DF401887}" destId="{2092F000-8C1A-4696-966B-4F6389A8C16F}" srcOrd="1" destOrd="0" presId="urn:microsoft.com/office/officeart/2005/8/layout/orgChart1#3"/>
    <dgm:cxn modelId="{04C12BEB-5AD8-4BF9-AADD-456CA21812D4}" type="presParOf" srcId="{49FA6902-6CB0-4A3A-9F4E-7A55DF401887}" destId="{50C13C37-766A-4AE9-8A87-648AF5A6B149}" srcOrd="2" destOrd="0" presId="urn:microsoft.com/office/officeart/2005/8/layout/orgChart1#3"/>
    <dgm:cxn modelId="{C6C74193-8FD4-4310-8F64-337A6BE442D2}" type="presParOf" srcId="{C8C3BD6E-915B-44E2-A4CC-65432F896A15}" destId="{05DE2136-9158-4702-85DF-E546C5463960}" srcOrd="4" destOrd="0" presId="urn:microsoft.com/office/officeart/2005/8/layout/orgChart1#3"/>
    <dgm:cxn modelId="{E1249A99-EB97-4684-ACF1-877F75AAB401}" type="presParOf" srcId="{C8C3BD6E-915B-44E2-A4CC-65432F896A15}" destId="{3AF2B3AE-86E8-4059-9A37-EE81690376C2}" srcOrd="5" destOrd="0" presId="urn:microsoft.com/office/officeart/2005/8/layout/orgChart1#3"/>
    <dgm:cxn modelId="{BDF14613-448A-461B-A2AA-259284192276}" type="presParOf" srcId="{3AF2B3AE-86E8-4059-9A37-EE81690376C2}" destId="{390C5623-E4E0-407F-8880-00A8565B70E9}" srcOrd="0" destOrd="0" presId="urn:microsoft.com/office/officeart/2005/8/layout/orgChart1#3"/>
    <dgm:cxn modelId="{569A3247-DF1A-4185-A391-2E7DB344B363}" type="presParOf" srcId="{390C5623-E4E0-407F-8880-00A8565B70E9}" destId="{1DD95E1E-B5A2-4D31-AEFB-C97A9B3F2FDD}" srcOrd="0" destOrd="0" presId="urn:microsoft.com/office/officeart/2005/8/layout/orgChart1#3"/>
    <dgm:cxn modelId="{F06FD9D0-CFEF-4C43-92F2-0558F8A85911}" type="presParOf" srcId="{390C5623-E4E0-407F-8880-00A8565B70E9}" destId="{43B13B69-2E17-4E32-854D-1E5906911360}" srcOrd="1" destOrd="0" presId="urn:microsoft.com/office/officeart/2005/8/layout/orgChart1#3"/>
    <dgm:cxn modelId="{A193418B-051B-4491-9B20-8A73031C87BF}" type="presParOf" srcId="{3AF2B3AE-86E8-4059-9A37-EE81690376C2}" destId="{4B3B0DA6-32EE-488F-B835-BF2D4ADE9B4E}" srcOrd="1" destOrd="0" presId="urn:microsoft.com/office/officeart/2005/8/layout/orgChart1#3"/>
    <dgm:cxn modelId="{6F65618B-5E2B-4B37-953F-69F9B416EC3E}" type="presParOf" srcId="{3AF2B3AE-86E8-4059-9A37-EE81690376C2}" destId="{CE2640E3-2D29-4DE2-81E8-8C6E064FD0A8}" srcOrd="2" destOrd="0" presId="urn:microsoft.com/office/officeart/2005/8/layout/orgChart1#3"/>
    <dgm:cxn modelId="{78F7348B-370A-4E16-B938-31FF71EAD638}" type="presParOf" srcId="{C30C5DCF-79A9-48EB-9642-50DCE6F4FE24}" destId="{84DCEB80-2452-4DF8-B53E-6A42FA4DF21E}" srcOrd="2" destOrd="0" presId="urn:microsoft.com/office/officeart/2005/8/layout/orgChart1#3"/>
    <dgm:cxn modelId="{2C3F5DB8-8E75-4A0F-87F6-AAB578238558}" type="presParOf" srcId="{9A0FF10C-81C7-47CD-A320-768F2009480B}" destId="{AB3A8128-6C86-49B7-B5CC-0153888815E5}" srcOrd="8" destOrd="0" presId="urn:microsoft.com/office/officeart/2005/8/layout/orgChart1#3"/>
    <dgm:cxn modelId="{0E5E9A86-46C1-4001-85CD-7189D457B6B8}" type="presParOf" srcId="{9A0FF10C-81C7-47CD-A320-768F2009480B}" destId="{1A917F9A-DDE6-4568-B35C-7FABCEF0A586}" srcOrd="9" destOrd="0" presId="urn:microsoft.com/office/officeart/2005/8/layout/orgChart1#3"/>
    <dgm:cxn modelId="{BBB2420E-4287-4465-AC73-E3F45C605E2A}" type="presParOf" srcId="{1A917F9A-DDE6-4568-B35C-7FABCEF0A586}" destId="{FA949B67-3DB7-47FA-97C9-4A653E762F22}" srcOrd="0" destOrd="0" presId="urn:microsoft.com/office/officeart/2005/8/layout/orgChart1#3"/>
    <dgm:cxn modelId="{831DA3EB-D329-4D1E-8651-12843C1DF501}" type="presParOf" srcId="{FA949B67-3DB7-47FA-97C9-4A653E762F22}" destId="{7D64F4A3-0E55-47AC-A59B-9D5A9DC25552}" srcOrd="0" destOrd="0" presId="urn:microsoft.com/office/officeart/2005/8/layout/orgChart1#3"/>
    <dgm:cxn modelId="{B4433C3A-1E03-4C5A-8A90-101D489C5925}" type="presParOf" srcId="{FA949B67-3DB7-47FA-97C9-4A653E762F22}" destId="{5667CB49-EC34-46BC-AD2D-72F3BD95D049}" srcOrd="1" destOrd="0" presId="urn:microsoft.com/office/officeart/2005/8/layout/orgChart1#3"/>
    <dgm:cxn modelId="{87FA6D91-52FA-49BA-84CE-B7CB03AA932B}" type="presParOf" srcId="{1A917F9A-DDE6-4568-B35C-7FABCEF0A586}" destId="{EB3A10DA-2FA4-4DAD-8341-8078D7F83716}" srcOrd="1" destOrd="0" presId="urn:microsoft.com/office/officeart/2005/8/layout/orgChart1#3"/>
    <dgm:cxn modelId="{1B58A44F-92C6-417E-9FD4-BDAF68679D02}" type="presParOf" srcId="{EB3A10DA-2FA4-4DAD-8341-8078D7F83716}" destId="{0DFB9D4D-412C-4D89-8E21-AF56D9D2BA68}" srcOrd="0" destOrd="0" presId="urn:microsoft.com/office/officeart/2005/8/layout/orgChart1#3"/>
    <dgm:cxn modelId="{F57D672B-0C5A-4A5C-829B-300A1C7B344E}" type="presParOf" srcId="{EB3A10DA-2FA4-4DAD-8341-8078D7F83716}" destId="{5F2012AC-6B2E-49BA-B1BF-13EBA6FAF1C0}" srcOrd="1" destOrd="0" presId="urn:microsoft.com/office/officeart/2005/8/layout/orgChart1#3"/>
    <dgm:cxn modelId="{445D55A8-F6F8-47E9-94F4-5AAA25962C97}" type="presParOf" srcId="{5F2012AC-6B2E-49BA-B1BF-13EBA6FAF1C0}" destId="{B53D8917-E7C1-49A7-9693-01E684782DD6}" srcOrd="0" destOrd="0" presId="urn:microsoft.com/office/officeart/2005/8/layout/orgChart1#3"/>
    <dgm:cxn modelId="{4395B70C-9EE8-44EF-9C39-95809E1650F6}" type="presParOf" srcId="{B53D8917-E7C1-49A7-9693-01E684782DD6}" destId="{7ECD51DF-9063-4794-915E-015BA8B83017}" srcOrd="0" destOrd="0" presId="urn:microsoft.com/office/officeart/2005/8/layout/orgChart1#3"/>
    <dgm:cxn modelId="{1C66ED75-CEE4-4B55-9E12-AE73BC4F3925}" type="presParOf" srcId="{B53D8917-E7C1-49A7-9693-01E684782DD6}" destId="{16356362-EABD-41D4-AF4A-4712325CB237}" srcOrd="1" destOrd="0" presId="urn:microsoft.com/office/officeart/2005/8/layout/orgChart1#3"/>
    <dgm:cxn modelId="{09A83E4A-D169-47C3-B65B-34FC9B9CD8EB}" type="presParOf" srcId="{5F2012AC-6B2E-49BA-B1BF-13EBA6FAF1C0}" destId="{8230F0A8-3D17-426C-9B4B-1E0EDC2D85AB}" srcOrd="1" destOrd="0" presId="urn:microsoft.com/office/officeart/2005/8/layout/orgChart1#3"/>
    <dgm:cxn modelId="{BB931D9B-9E51-4142-8CC5-A5400B06AC25}" type="presParOf" srcId="{5F2012AC-6B2E-49BA-B1BF-13EBA6FAF1C0}" destId="{63527588-E890-4AFE-B6D6-EEC10D68A98B}" srcOrd="2" destOrd="0" presId="urn:microsoft.com/office/officeart/2005/8/layout/orgChart1#3"/>
    <dgm:cxn modelId="{6979AD3F-D47F-4267-B76D-318FFC039BDA}" type="presParOf" srcId="{EB3A10DA-2FA4-4DAD-8341-8078D7F83716}" destId="{7E785E93-FAD5-4A93-B184-F2767EA4ADFE}" srcOrd="2" destOrd="0" presId="urn:microsoft.com/office/officeart/2005/8/layout/orgChart1#3"/>
    <dgm:cxn modelId="{937DD9CA-1AE7-4901-AC07-33AC7AE1D3B9}" type="presParOf" srcId="{EB3A10DA-2FA4-4DAD-8341-8078D7F83716}" destId="{F6613760-6E47-466C-9F56-BB28267B2804}" srcOrd="3" destOrd="0" presId="urn:microsoft.com/office/officeart/2005/8/layout/orgChart1#3"/>
    <dgm:cxn modelId="{3C3BB27B-5F2A-454E-8904-8E6B00E3C4E6}" type="presParOf" srcId="{F6613760-6E47-466C-9F56-BB28267B2804}" destId="{8482E335-854D-4556-B8F7-F201F7AC778D}" srcOrd="0" destOrd="0" presId="urn:microsoft.com/office/officeart/2005/8/layout/orgChart1#3"/>
    <dgm:cxn modelId="{A3D2C0CF-6266-4781-A064-7B85E9FC2E2A}" type="presParOf" srcId="{8482E335-854D-4556-B8F7-F201F7AC778D}" destId="{5F44CAFE-B4A0-4DBF-860B-F7AD88846643}" srcOrd="0" destOrd="0" presId="urn:microsoft.com/office/officeart/2005/8/layout/orgChart1#3"/>
    <dgm:cxn modelId="{6DE5111C-BC04-48DD-ACF1-92B2E5480A3A}" type="presParOf" srcId="{8482E335-854D-4556-B8F7-F201F7AC778D}" destId="{00D416E8-7E5A-4F50-8F8A-92017042890C}" srcOrd="1" destOrd="0" presId="urn:microsoft.com/office/officeart/2005/8/layout/orgChart1#3"/>
    <dgm:cxn modelId="{AE9BA1FC-A971-4514-9847-F69773849FA6}" type="presParOf" srcId="{F6613760-6E47-466C-9F56-BB28267B2804}" destId="{93E44980-B528-4088-AD57-2D24AA518381}" srcOrd="1" destOrd="0" presId="urn:microsoft.com/office/officeart/2005/8/layout/orgChart1#3"/>
    <dgm:cxn modelId="{3188E339-F6B1-428D-90C8-EF1496BC1EBB}" type="presParOf" srcId="{F6613760-6E47-466C-9F56-BB28267B2804}" destId="{7F375874-1223-4227-B3BF-279ACA884F3C}" srcOrd="2" destOrd="0" presId="urn:microsoft.com/office/officeart/2005/8/layout/orgChart1#3"/>
    <dgm:cxn modelId="{B8FCC838-0D8C-43BC-B1A4-67AD847289A6}" type="presParOf" srcId="{EB3A10DA-2FA4-4DAD-8341-8078D7F83716}" destId="{19DFD46F-E96C-4F0B-8B59-A0A4016BB4D0}" srcOrd="4" destOrd="0" presId="urn:microsoft.com/office/officeart/2005/8/layout/orgChart1#3"/>
    <dgm:cxn modelId="{92671035-7564-4A18-A220-B14E2BB2A076}" type="presParOf" srcId="{EB3A10DA-2FA4-4DAD-8341-8078D7F83716}" destId="{105309FB-8AD5-4B7B-8D25-80B78133015B}" srcOrd="5" destOrd="0" presId="urn:microsoft.com/office/officeart/2005/8/layout/orgChart1#3"/>
    <dgm:cxn modelId="{7E446EB6-E1E2-4EC8-B044-EEEC0E8EA585}" type="presParOf" srcId="{105309FB-8AD5-4B7B-8D25-80B78133015B}" destId="{A806E53A-3F1B-457F-BFEF-1577B9B92DCB}" srcOrd="0" destOrd="0" presId="urn:microsoft.com/office/officeart/2005/8/layout/orgChart1#3"/>
    <dgm:cxn modelId="{92A8CFDF-B5E7-4734-9DC2-4B1DCEE97702}" type="presParOf" srcId="{A806E53A-3F1B-457F-BFEF-1577B9B92DCB}" destId="{C4558EA9-0921-402F-9543-2E1F1BB40C6F}" srcOrd="0" destOrd="0" presId="urn:microsoft.com/office/officeart/2005/8/layout/orgChart1#3"/>
    <dgm:cxn modelId="{B538F0DB-63E0-4078-82EF-4E639BAEC631}" type="presParOf" srcId="{A806E53A-3F1B-457F-BFEF-1577B9B92DCB}" destId="{9229A663-9B2D-415F-B33A-21AC87413A29}" srcOrd="1" destOrd="0" presId="urn:microsoft.com/office/officeart/2005/8/layout/orgChart1#3"/>
    <dgm:cxn modelId="{CF609669-26D3-495C-B6F1-648DCDBCE9A8}" type="presParOf" srcId="{105309FB-8AD5-4B7B-8D25-80B78133015B}" destId="{56C73E00-2077-40DD-8FBC-78C83FF58F5D}" srcOrd="1" destOrd="0" presId="urn:microsoft.com/office/officeart/2005/8/layout/orgChart1#3"/>
    <dgm:cxn modelId="{9197552B-D86C-44AF-9D56-282D02565C5B}" type="presParOf" srcId="{105309FB-8AD5-4B7B-8D25-80B78133015B}" destId="{E069B875-9AAC-48E8-B654-B5B054FF592E}" srcOrd="2" destOrd="0" presId="urn:microsoft.com/office/officeart/2005/8/layout/orgChart1#3"/>
    <dgm:cxn modelId="{88CAB772-384D-4A14-AB8A-AF8408C1DB68}" type="presParOf" srcId="{1A917F9A-DDE6-4568-B35C-7FABCEF0A586}" destId="{B05C5608-85C8-433E-A928-1755312B673B}" srcOrd="2" destOrd="0" presId="urn:microsoft.com/office/officeart/2005/8/layout/orgChart1#3"/>
    <dgm:cxn modelId="{D0BC76B7-4F0E-431D-865D-67F2D430E650}" type="presParOf" srcId="{F728C3E8-5128-4BB6-90CC-A86769ECE335}" destId="{0E819307-1B4E-434E-BA76-D5A4192B0663}" srcOrd="2" destOrd="0" presId="urn:microsoft.com/office/officeart/2005/8/layout/orgChart1#3"/>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7D31B3-3808-4FBA-8FA4-CC8D448A173E}" type="doc">
      <dgm:prSet loTypeId="urn:microsoft.com/office/officeart/2005/8/layout/orgChart1#4" loCatId="hierarchy" qsTypeId="urn:microsoft.com/office/officeart/2005/8/quickstyle/simple2#5" qsCatId="simple" csTypeId="urn:microsoft.com/office/officeart/2005/8/colors/colorful2#4" csCatId="accent1" phldr="1"/>
      <dgm:spPr/>
      <dgm:t>
        <a:bodyPr/>
        <a:lstStyle/>
        <a:p>
          <a:endParaRPr lang="zh-CN" altLang="en-US"/>
        </a:p>
      </dgm:t>
    </dgm:pt>
    <dgm:pt modelId="{47C757F0-AA23-46BE-9311-EA432CDEEAA1}">
      <dgm:prSet phldrT="[文本]"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600" b="1" dirty="0">
              <a:solidFill>
                <a:schemeClr val="bg1"/>
              </a:solidFill>
              <a:latin typeface="微软雅黑" panose="020B0503020204020204" pitchFamily="34" charset="-122"/>
              <a:ea typeface="微软雅黑" panose="020B0503020204020204" pitchFamily="34" charset="-122"/>
            </a:rPr>
            <a:t>中层管理岗位</a:t>
          </a:r>
        </a:p>
      </dgm:t>
    </dgm:pt>
    <dgm:pt modelId="{AB39B06D-FE6C-48B2-B5B4-77CD0C8CF7AD}" type="parTrans" cxnId="{CBEEC926-E89E-469A-82AA-CCCC18924749}">
      <dgm:prSet/>
      <dgm:spPr/>
      <dgm:t>
        <a:bodyPr/>
        <a:lstStyle/>
        <a:p>
          <a:endParaRPr lang="zh-CN" altLang="en-US" b="1"/>
        </a:p>
      </dgm:t>
    </dgm:pt>
    <dgm:pt modelId="{DF0D1C21-B79E-4875-B7FA-EF183CB48B88}" type="sibTrans" cxnId="{CBEEC926-E89E-469A-82AA-CCCC18924749}">
      <dgm:prSet/>
      <dgm:spPr/>
      <dgm:t>
        <a:bodyPr/>
        <a:lstStyle/>
        <a:p>
          <a:endParaRPr lang="zh-CN" altLang="en-US" b="1"/>
        </a:p>
      </dgm:t>
    </dgm:pt>
    <dgm:pt modelId="{12714FC6-8B41-47E5-91DD-F02D34D23B93}">
      <dgm:prSet phldrT="[文本]"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600" b="1" dirty="0">
              <a:solidFill>
                <a:schemeClr val="tx1"/>
              </a:solidFill>
              <a:latin typeface="微软雅黑" panose="020B0503020204020204" pitchFamily="34" charset="-122"/>
              <a:ea typeface="微软雅黑" panose="020B0503020204020204" pitchFamily="34" charset="-122"/>
            </a:rPr>
            <a:t>通用能力</a:t>
          </a:r>
        </a:p>
      </dgm:t>
    </dgm:pt>
    <dgm:pt modelId="{EACD17F5-D793-4A43-B489-D1804D50CFEF}" type="parTrans" cxnId="{5E35E4C4-135D-42DF-AAB9-385CF9817431}">
      <dgm:prSet/>
      <dgm:spPr/>
      <dgm:t>
        <a:bodyPr/>
        <a:lstStyle/>
        <a:p>
          <a:endParaRPr lang="zh-CN" altLang="en-US" b="1"/>
        </a:p>
      </dgm:t>
    </dgm:pt>
    <dgm:pt modelId="{FA45D93F-0724-4936-AA45-E6762732A19D}" type="sibTrans" cxnId="{5E35E4C4-135D-42DF-AAB9-385CF9817431}">
      <dgm:prSet/>
      <dgm:spPr/>
      <dgm:t>
        <a:bodyPr/>
        <a:lstStyle/>
        <a:p>
          <a:endParaRPr lang="zh-CN" altLang="en-US" b="1"/>
        </a:p>
      </dgm:t>
    </dgm:pt>
    <dgm:pt modelId="{F9C810F0-7076-4DF6-B794-3AA83E2FB564}">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400" b="1">
              <a:solidFill>
                <a:schemeClr val="tx1"/>
              </a:solidFill>
              <a:latin typeface="微软雅黑" panose="020B0503020204020204" pitchFamily="34" charset="-122"/>
              <a:ea typeface="微软雅黑" panose="020B0503020204020204" pitchFamily="34" charset="-122"/>
            </a:rPr>
            <a:t>管理英语</a:t>
          </a:r>
        </a:p>
      </dgm:t>
    </dgm:pt>
    <dgm:pt modelId="{E3B659A4-673E-4933-8BE2-D6C104C6DC2E}" type="parTrans" cxnId="{49E85213-A624-458D-BE81-9D9735DFAB54}">
      <dgm:prSet/>
      <dgm:spPr/>
      <dgm:t>
        <a:bodyPr/>
        <a:lstStyle/>
        <a:p>
          <a:endParaRPr lang="zh-CN" altLang="en-US" b="1"/>
        </a:p>
      </dgm:t>
    </dgm:pt>
    <dgm:pt modelId="{049DDCBC-0D34-40DD-A2E6-0F14308156B5}" type="sibTrans" cxnId="{49E85213-A624-458D-BE81-9D9735DFAB54}">
      <dgm:prSet/>
      <dgm:spPr/>
      <dgm:t>
        <a:bodyPr/>
        <a:lstStyle/>
        <a:p>
          <a:endParaRPr lang="zh-CN" altLang="en-US" b="1"/>
        </a:p>
      </dgm:t>
    </dgm:pt>
    <dgm:pt modelId="{BD8DFD27-5498-4ED4-92A3-87AA995DFEFB}">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altLang="en-US" sz="1400" b="1" dirty="0">
              <a:solidFill>
                <a:schemeClr val="tx1"/>
              </a:solidFill>
              <a:latin typeface="微软雅黑" panose="020B0503020204020204" pitchFamily="34" charset="-122"/>
              <a:ea typeface="微软雅黑" panose="020B0503020204020204" pitchFamily="34" charset="-122"/>
            </a:rPr>
            <a:t>学位论文指南</a:t>
          </a:r>
        </a:p>
      </dgm:t>
    </dgm:pt>
    <dgm:pt modelId="{21E5A826-A5B2-4617-8C7B-78B4D749A64C}" type="parTrans" cxnId="{69783CA5-5B4D-4204-9C43-3797D3AEB2AF}">
      <dgm:prSet/>
      <dgm:spPr/>
      <dgm:t>
        <a:bodyPr/>
        <a:lstStyle/>
        <a:p>
          <a:endParaRPr lang="zh-CN" altLang="en-US" b="1"/>
        </a:p>
      </dgm:t>
    </dgm:pt>
    <dgm:pt modelId="{DBDBED96-13D0-420A-BB5D-B01F915E7E98}" type="sibTrans" cxnId="{69783CA5-5B4D-4204-9C43-3797D3AEB2AF}">
      <dgm:prSet/>
      <dgm:spPr/>
      <dgm:t>
        <a:bodyPr/>
        <a:lstStyle/>
        <a:p>
          <a:endParaRPr lang="zh-CN" altLang="en-US" b="1"/>
        </a:p>
      </dgm:t>
    </dgm:pt>
    <dgm:pt modelId="{3C8C41E8-E1F7-43C4-B42F-EDD5BE649A09}">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信息检索与利用</a:t>
          </a:r>
        </a:p>
      </dgm:t>
    </dgm:pt>
    <dgm:pt modelId="{8F738355-29F4-47D2-BE99-2CD044F18EAE}" type="parTrans" cxnId="{846DF8F9-2F91-430D-9C6C-00D8F5C78BEC}">
      <dgm:prSet/>
      <dgm:spPr/>
      <dgm:t>
        <a:bodyPr/>
        <a:lstStyle/>
        <a:p>
          <a:endParaRPr lang="zh-CN" altLang="en-US" b="1"/>
        </a:p>
      </dgm:t>
    </dgm:pt>
    <dgm:pt modelId="{FA250646-DD84-43C6-BF89-CC8BFD1D733D}" type="sibTrans" cxnId="{846DF8F9-2F91-430D-9C6C-00D8F5C78BEC}">
      <dgm:prSet/>
      <dgm:spPr/>
      <dgm:t>
        <a:bodyPr/>
        <a:lstStyle/>
        <a:p>
          <a:endParaRPr lang="zh-CN" altLang="en-US" b="1"/>
        </a:p>
      </dgm:t>
    </dgm:pt>
    <dgm:pt modelId="{11A06EF8-D67B-4999-99F5-E03CBD24C85B}">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600" b="1" dirty="0">
              <a:solidFill>
                <a:schemeClr val="tx1"/>
              </a:solidFill>
              <a:latin typeface="微软雅黑" panose="020B0503020204020204" pitchFamily="34" charset="-122"/>
              <a:ea typeface="微软雅黑" panose="020B0503020204020204" pitchFamily="34" charset="-122"/>
            </a:rPr>
            <a:t>综合</a:t>
          </a:r>
          <a:r>
            <a:rPr lang="zh-CN" sz="1600" b="1" dirty="0" smtClean="0">
              <a:solidFill>
                <a:schemeClr val="tx1"/>
              </a:solidFill>
              <a:latin typeface="微软雅黑" panose="020B0503020204020204" pitchFamily="34" charset="-122"/>
              <a:ea typeface="微软雅黑" panose="020B0503020204020204" pitchFamily="34" charset="-122"/>
            </a:rPr>
            <a:t>管理能力</a:t>
          </a:r>
          <a:endParaRPr lang="zh-CN" sz="1600" b="1" dirty="0">
            <a:solidFill>
              <a:schemeClr val="tx1"/>
            </a:solidFill>
            <a:latin typeface="微软雅黑" panose="020B0503020204020204" pitchFamily="34" charset="-122"/>
            <a:ea typeface="微软雅黑" panose="020B0503020204020204" pitchFamily="34" charset="-122"/>
          </a:endParaRPr>
        </a:p>
      </dgm:t>
    </dgm:pt>
    <dgm:pt modelId="{A2D24D91-CC6A-41A0-A6A7-B117FF1DDA39}" type="parTrans" cxnId="{249E3441-1EDC-455D-81CE-2EE19736F723}">
      <dgm:prSet/>
      <dgm:spPr/>
      <dgm:t>
        <a:bodyPr/>
        <a:lstStyle/>
        <a:p>
          <a:endParaRPr lang="zh-CN" altLang="en-US" b="1"/>
        </a:p>
      </dgm:t>
    </dgm:pt>
    <dgm:pt modelId="{B8074731-74C4-40A2-AED9-7618A3D6C25D}" type="sibTrans" cxnId="{249E3441-1EDC-455D-81CE-2EE19736F723}">
      <dgm:prSet/>
      <dgm:spPr/>
      <dgm:t>
        <a:bodyPr/>
        <a:lstStyle/>
        <a:p>
          <a:endParaRPr lang="zh-CN" altLang="en-US" b="1"/>
        </a:p>
      </dgm:t>
    </dgm:pt>
    <dgm:pt modelId="{7807CA2C-2193-43E9-A28F-074EB5865CF2}">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小企业管理</a:t>
          </a:r>
        </a:p>
      </dgm:t>
    </dgm:pt>
    <dgm:pt modelId="{805CEE84-A9E9-4310-B37C-F79122BAD1C9}" type="parTrans" cxnId="{2E362002-6BDD-4A12-BBB6-E8D7964E0EB8}">
      <dgm:prSet/>
      <dgm:spPr/>
      <dgm:t>
        <a:bodyPr/>
        <a:lstStyle/>
        <a:p>
          <a:endParaRPr lang="zh-CN" altLang="en-US" b="1"/>
        </a:p>
      </dgm:t>
    </dgm:pt>
    <dgm:pt modelId="{88FD9E87-2DA5-44D0-BB1C-BA20CF01B5D6}" type="sibTrans" cxnId="{2E362002-6BDD-4A12-BBB6-E8D7964E0EB8}">
      <dgm:prSet/>
      <dgm:spPr/>
      <dgm:t>
        <a:bodyPr/>
        <a:lstStyle/>
        <a:p>
          <a:endParaRPr lang="zh-CN" altLang="en-US" b="1"/>
        </a:p>
      </dgm:t>
    </dgm:pt>
    <dgm:pt modelId="{94B09D34-C1E2-40DD-A2C5-3904647CB6AF}">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sym typeface="+mn-ea"/>
            </a:rPr>
            <a:t>公司概论</a:t>
          </a:r>
        </a:p>
      </dgm:t>
    </dgm:pt>
    <dgm:pt modelId="{F76C8F97-177A-4BB0-B80D-57813AD37B71}" type="parTrans" cxnId="{A46EE473-E463-40C1-B109-F1FAD7EFC5A0}">
      <dgm:prSet/>
      <dgm:spPr/>
      <dgm:t>
        <a:bodyPr/>
        <a:lstStyle/>
        <a:p>
          <a:endParaRPr lang="zh-CN" altLang="en-US" b="1"/>
        </a:p>
      </dgm:t>
    </dgm:pt>
    <dgm:pt modelId="{78233C52-68FC-4DE0-920A-5FEF45047E9B}" type="sibTrans" cxnId="{A46EE473-E463-40C1-B109-F1FAD7EFC5A0}">
      <dgm:prSet/>
      <dgm:spPr/>
      <dgm:t>
        <a:bodyPr/>
        <a:lstStyle/>
        <a:p>
          <a:endParaRPr lang="zh-CN" altLang="en-US" b="1"/>
        </a:p>
      </dgm:t>
    </dgm:pt>
    <dgm:pt modelId="{7131CF4C-E493-4A9E-8354-A319928ADC4D}">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dirty="0">
              <a:solidFill>
                <a:schemeClr val="tx1"/>
              </a:solidFill>
              <a:latin typeface="微软雅黑" panose="020B0503020204020204" pitchFamily="34" charset="-122"/>
              <a:ea typeface="微软雅黑" panose="020B0503020204020204" pitchFamily="34" charset="-122"/>
            </a:rPr>
            <a:t>管理案例分析</a:t>
          </a:r>
        </a:p>
      </dgm:t>
    </dgm:pt>
    <dgm:pt modelId="{D3AFDADD-A0AE-4326-BFD0-B70CC2B3EB72}" type="parTrans" cxnId="{C32088B6-3499-4615-B785-486204604636}">
      <dgm:prSet/>
      <dgm:spPr/>
      <dgm:t>
        <a:bodyPr/>
        <a:lstStyle/>
        <a:p>
          <a:endParaRPr lang="zh-CN" altLang="en-US" b="1"/>
        </a:p>
      </dgm:t>
    </dgm:pt>
    <dgm:pt modelId="{175903EA-B5E5-43D5-85A8-3DF8E231F82D}" type="sibTrans" cxnId="{C32088B6-3499-4615-B785-486204604636}">
      <dgm:prSet/>
      <dgm:spPr/>
      <dgm:t>
        <a:bodyPr/>
        <a:lstStyle/>
        <a:p>
          <a:endParaRPr lang="zh-CN" altLang="en-US" b="1"/>
        </a:p>
      </dgm:t>
    </dgm:pt>
    <dgm:pt modelId="{BBDB73D4-019A-4208-8D98-E91807EB623F}">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600" b="1" dirty="0">
              <a:solidFill>
                <a:schemeClr val="tx1"/>
              </a:solidFill>
              <a:latin typeface="微软雅黑" panose="020B0503020204020204" pitchFamily="34" charset="-122"/>
              <a:ea typeface="微软雅黑" panose="020B0503020204020204" pitchFamily="34" charset="-122"/>
            </a:rPr>
            <a:t>创业管理能力</a:t>
          </a:r>
        </a:p>
      </dgm:t>
    </dgm:pt>
    <dgm:pt modelId="{DEC8A2E6-2EB8-494D-AF9E-858ECEF32DF2}" type="parTrans" cxnId="{A4C131DA-2B36-4F60-BE53-358DCD58379D}">
      <dgm:prSet/>
      <dgm:spPr/>
      <dgm:t>
        <a:bodyPr/>
        <a:lstStyle/>
        <a:p>
          <a:endParaRPr lang="zh-CN" altLang="en-US" b="1"/>
        </a:p>
      </dgm:t>
    </dgm:pt>
    <dgm:pt modelId="{7563235C-464B-4D96-B29A-397C00B3DAF6}" type="sibTrans" cxnId="{A4C131DA-2B36-4F60-BE53-358DCD58379D}">
      <dgm:prSet/>
      <dgm:spPr/>
      <dgm:t>
        <a:bodyPr/>
        <a:lstStyle/>
        <a:p>
          <a:endParaRPr lang="zh-CN" altLang="en-US" b="1"/>
        </a:p>
      </dgm:t>
    </dgm:pt>
    <dgm:pt modelId="{21434E53-DE71-4191-ABDB-959F98F7590C}">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创业管理</a:t>
          </a:r>
        </a:p>
      </dgm:t>
    </dgm:pt>
    <dgm:pt modelId="{268CE91A-4980-4663-B79C-1E39177D6E1F}" type="parTrans" cxnId="{5A03A412-6110-4E8A-8961-2993CA001DFB}">
      <dgm:prSet/>
      <dgm:spPr/>
      <dgm:t>
        <a:bodyPr/>
        <a:lstStyle/>
        <a:p>
          <a:endParaRPr lang="zh-CN" altLang="en-US" b="1"/>
        </a:p>
      </dgm:t>
    </dgm:pt>
    <dgm:pt modelId="{74EE4D65-F3CF-416C-B55D-3C661F8EB817}" type="sibTrans" cxnId="{5A03A412-6110-4E8A-8961-2993CA001DFB}">
      <dgm:prSet/>
      <dgm:spPr/>
      <dgm:t>
        <a:bodyPr/>
        <a:lstStyle/>
        <a:p>
          <a:endParaRPr lang="zh-CN" altLang="en-US" b="1"/>
        </a:p>
      </dgm:t>
    </dgm:pt>
    <dgm:pt modelId="{56F33353-FE80-4A98-BFF3-3B6741A01CCA}">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dirty="0">
              <a:solidFill>
                <a:schemeClr val="tx1"/>
              </a:solidFill>
              <a:latin typeface="微软雅黑" panose="020B0503020204020204" pitchFamily="34" charset="-122"/>
              <a:ea typeface="微软雅黑" panose="020B0503020204020204" pitchFamily="34" charset="-122"/>
            </a:rPr>
            <a:t>创业融资实务</a:t>
          </a:r>
        </a:p>
      </dgm:t>
    </dgm:pt>
    <dgm:pt modelId="{678F77CB-117C-4BE6-9ECA-45E6E5016339}" type="parTrans" cxnId="{3AE49951-1134-4BB9-B8EB-76D1058C1FAB}">
      <dgm:prSet/>
      <dgm:spPr/>
      <dgm:t>
        <a:bodyPr/>
        <a:lstStyle/>
        <a:p>
          <a:endParaRPr lang="zh-CN" altLang="en-US" b="1"/>
        </a:p>
      </dgm:t>
    </dgm:pt>
    <dgm:pt modelId="{71B3755C-C34F-49C1-AB59-FCCB0CD5F7A2}" type="sibTrans" cxnId="{3AE49951-1134-4BB9-B8EB-76D1058C1FAB}">
      <dgm:prSet/>
      <dgm:spPr/>
      <dgm:t>
        <a:bodyPr/>
        <a:lstStyle/>
        <a:p>
          <a:endParaRPr lang="zh-CN" altLang="en-US" b="1"/>
        </a:p>
      </dgm:t>
    </dgm:pt>
    <dgm:pt modelId="{3EE3ED6A-8F4E-4326-85CF-5E078F4159F7}">
      <dgm:prSet phldr="0" custT="1"/>
      <dgm:spPr/>
      <dgm:t>
        <a:bodyPr vert="horz" wrap="square"/>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a:lnSpc>
              <a:spcPct val="100000"/>
            </a:lnSpc>
            <a:spcBef>
              <a:spcPct val="0"/>
            </a:spcBef>
            <a:spcAft>
              <a:spcPct val="35000"/>
            </a:spcAft>
          </a:pPr>
          <a:r>
            <a:rPr lang="zh-CN" sz="1400" b="1">
              <a:solidFill>
                <a:schemeClr val="tx1"/>
              </a:solidFill>
              <a:latin typeface="微软雅黑" panose="020B0503020204020204" pitchFamily="34" charset="-122"/>
              <a:ea typeface="微软雅黑" panose="020B0503020204020204" pitchFamily="34" charset="-122"/>
            </a:rPr>
            <a:t>创业法律实务</a:t>
          </a:r>
        </a:p>
      </dgm:t>
    </dgm:pt>
    <dgm:pt modelId="{33BEFB06-DDA2-4A45-A7F7-A4FBF3F17BA7}" type="parTrans" cxnId="{0EBB82D9-4E41-458F-A0A1-5354721376B2}">
      <dgm:prSet/>
      <dgm:spPr/>
      <dgm:t>
        <a:bodyPr/>
        <a:lstStyle/>
        <a:p>
          <a:endParaRPr lang="zh-CN" altLang="en-US" b="1"/>
        </a:p>
      </dgm:t>
    </dgm:pt>
    <dgm:pt modelId="{15F1DD0D-B097-4C34-8157-E2AF5DCC0ED0}" type="sibTrans" cxnId="{0EBB82D9-4E41-458F-A0A1-5354721376B2}">
      <dgm:prSet/>
      <dgm:spPr/>
      <dgm:t>
        <a:bodyPr/>
        <a:lstStyle/>
        <a:p>
          <a:endParaRPr lang="zh-CN" altLang="en-US" b="1"/>
        </a:p>
      </dgm:t>
    </dgm:pt>
    <dgm:pt modelId="{E498DC9C-C5AC-4482-A26F-3B99DC5D79F0}" type="pres">
      <dgm:prSet presAssocID="{A77D31B3-3808-4FBA-8FA4-CC8D448A173E}" presName="hierChild1" presStyleCnt="0">
        <dgm:presLayoutVars>
          <dgm:orgChart val="1"/>
          <dgm:chPref val="1"/>
          <dgm:dir/>
          <dgm:animOne val="branch"/>
          <dgm:animLvl val="lvl"/>
          <dgm:resizeHandles/>
        </dgm:presLayoutVars>
      </dgm:prSet>
      <dgm:spPr/>
      <dgm:t>
        <a:bodyPr/>
        <a:lstStyle/>
        <a:p>
          <a:endParaRPr lang="zh-CN" altLang="en-US"/>
        </a:p>
      </dgm:t>
    </dgm:pt>
    <dgm:pt modelId="{F728C3E8-5128-4BB6-90CC-A86769ECE335}" type="pres">
      <dgm:prSet presAssocID="{47C757F0-AA23-46BE-9311-EA432CDEEAA1}" presName="hierRoot1" presStyleCnt="0">
        <dgm:presLayoutVars>
          <dgm:hierBranch val="init"/>
        </dgm:presLayoutVars>
      </dgm:prSet>
      <dgm:spPr/>
    </dgm:pt>
    <dgm:pt modelId="{79147750-B6BF-43FD-83A0-7ACDC9B53EFF}" type="pres">
      <dgm:prSet presAssocID="{47C757F0-AA23-46BE-9311-EA432CDEEAA1}" presName="rootComposite1" presStyleCnt="0"/>
      <dgm:spPr/>
      <dgm:t>
        <a:bodyPr/>
        <a:lstStyle/>
        <a:p>
          <a:endParaRPr lang="zh-CN" altLang="en-US"/>
        </a:p>
      </dgm:t>
    </dgm:pt>
    <dgm:pt modelId="{AE79172D-D441-42BB-84EA-E3D989670DED}" type="pres">
      <dgm:prSet presAssocID="{47C757F0-AA23-46BE-9311-EA432CDEEAA1}" presName="rootText1" presStyleLbl="node0" presStyleIdx="0" presStyleCnt="1" custScaleX="153818">
        <dgm:presLayoutVars>
          <dgm:chPref val="3"/>
        </dgm:presLayoutVars>
      </dgm:prSet>
      <dgm:spPr/>
      <dgm:t>
        <a:bodyPr/>
        <a:lstStyle/>
        <a:p>
          <a:endParaRPr lang="zh-CN" altLang="en-US"/>
        </a:p>
      </dgm:t>
    </dgm:pt>
    <dgm:pt modelId="{86420519-308D-4A6A-8FEA-6FB2E39BA448}" type="pres">
      <dgm:prSet presAssocID="{47C757F0-AA23-46BE-9311-EA432CDEEAA1}" presName="rootConnector1" presStyleLbl="node1" presStyleIdx="0" presStyleCnt="0"/>
      <dgm:spPr/>
      <dgm:t>
        <a:bodyPr/>
        <a:lstStyle/>
        <a:p>
          <a:endParaRPr lang="zh-CN" altLang="en-US"/>
        </a:p>
      </dgm:t>
    </dgm:pt>
    <dgm:pt modelId="{9A0FF10C-81C7-47CD-A320-768F2009480B}" type="pres">
      <dgm:prSet presAssocID="{47C757F0-AA23-46BE-9311-EA432CDEEAA1}" presName="hierChild2" presStyleCnt="0"/>
      <dgm:spPr/>
    </dgm:pt>
    <dgm:pt modelId="{6A259130-4455-44E0-969B-948D1249687E}" type="pres">
      <dgm:prSet presAssocID="{EACD17F5-D793-4A43-B489-D1804D50CFEF}" presName="Name37" presStyleLbl="parChTrans1D2" presStyleIdx="0" presStyleCnt="3"/>
      <dgm:spPr/>
      <dgm:t>
        <a:bodyPr/>
        <a:lstStyle/>
        <a:p>
          <a:endParaRPr lang="zh-CN" altLang="en-US"/>
        </a:p>
      </dgm:t>
    </dgm:pt>
    <dgm:pt modelId="{D6C5C065-A308-417C-8ECC-04FC2BEC646C}" type="pres">
      <dgm:prSet presAssocID="{12714FC6-8B41-47E5-91DD-F02D34D23B93}" presName="hierRoot2" presStyleCnt="0">
        <dgm:presLayoutVars>
          <dgm:hierBranch val="init"/>
        </dgm:presLayoutVars>
      </dgm:prSet>
      <dgm:spPr/>
    </dgm:pt>
    <dgm:pt modelId="{E36491EF-5019-46FD-BC82-1BD579B9EE0E}" type="pres">
      <dgm:prSet presAssocID="{12714FC6-8B41-47E5-91DD-F02D34D23B93}" presName="rootComposite" presStyleCnt="0"/>
      <dgm:spPr/>
      <dgm:t>
        <a:bodyPr/>
        <a:lstStyle/>
        <a:p>
          <a:endParaRPr lang="zh-CN" altLang="en-US"/>
        </a:p>
      </dgm:t>
    </dgm:pt>
    <dgm:pt modelId="{43B7C837-49D6-40CE-BBAB-953D9E4BA7ED}" type="pres">
      <dgm:prSet presAssocID="{12714FC6-8B41-47E5-91DD-F02D34D23B93}" presName="rootText" presStyleLbl="node2" presStyleIdx="0" presStyleCnt="3" custScaleX="198648">
        <dgm:presLayoutVars>
          <dgm:chPref val="3"/>
        </dgm:presLayoutVars>
      </dgm:prSet>
      <dgm:spPr/>
      <dgm:t>
        <a:bodyPr/>
        <a:lstStyle/>
        <a:p>
          <a:endParaRPr lang="zh-CN" altLang="en-US"/>
        </a:p>
      </dgm:t>
    </dgm:pt>
    <dgm:pt modelId="{9A037140-9B69-4B9F-A134-F2F2EB0F2E32}" type="pres">
      <dgm:prSet presAssocID="{12714FC6-8B41-47E5-91DD-F02D34D23B93}" presName="rootConnector" presStyleLbl="node2" presStyleIdx="0" presStyleCnt="3"/>
      <dgm:spPr/>
      <dgm:t>
        <a:bodyPr/>
        <a:lstStyle/>
        <a:p>
          <a:endParaRPr lang="zh-CN" altLang="en-US"/>
        </a:p>
      </dgm:t>
    </dgm:pt>
    <dgm:pt modelId="{FA37AA5D-87C2-47F6-9B72-B753C073E744}" type="pres">
      <dgm:prSet presAssocID="{12714FC6-8B41-47E5-91DD-F02D34D23B93}" presName="hierChild4" presStyleCnt="0"/>
      <dgm:spPr/>
    </dgm:pt>
    <dgm:pt modelId="{72CE0696-CD9A-40F4-99E9-5D26AB4BC5BD}" type="pres">
      <dgm:prSet presAssocID="{E3B659A4-673E-4933-8BE2-D6C104C6DC2E}" presName="Name37" presStyleLbl="parChTrans1D3" presStyleIdx="0" presStyleCnt="9"/>
      <dgm:spPr/>
      <dgm:t>
        <a:bodyPr/>
        <a:lstStyle/>
        <a:p>
          <a:endParaRPr lang="zh-CN" altLang="en-US"/>
        </a:p>
      </dgm:t>
    </dgm:pt>
    <dgm:pt modelId="{CA39E660-F018-46DF-AFF0-C04B6C817923}" type="pres">
      <dgm:prSet presAssocID="{F9C810F0-7076-4DF6-B794-3AA83E2FB564}" presName="hierRoot2" presStyleCnt="0">
        <dgm:presLayoutVars>
          <dgm:hierBranch val="init"/>
        </dgm:presLayoutVars>
      </dgm:prSet>
      <dgm:spPr/>
    </dgm:pt>
    <dgm:pt modelId="{76B1A14C-2DFD-4626-B356-159C24CE85DA}" type="pres">
      <dgm:prSet presAssocID="{F9C810F0-7076-4DF6-B794-3AA83E2FB564}" presName="rootComposite" presStyleCnt="0"/>
      <dgm:spPr/>
      <dgm:t>
        <a:bodyPr/>
        <a:lstStyle/>
        <a:p>
          <a:endParaRPr lang="zh-CN" altLang="en-US"/>
        </a:p>
      </dgm:t>
    </dgm:pt>
    <dgm:pt modelId="{297ABCFA-EBD3-4B4B-816A-1B66DB1D2D22}" type="pres">
      <dgm:prSet presAssocID="{F9C810F0-7076-4DF6-B794-3AA83E2FB564}" presName="rootText" presStyleLbl="node3" presStyleIdx="0" presStyleCnt="9">
        <dgm:presLayoutVars>
          <dgm:chPref val="3"/>
        </dgm:presLayoutVars>
      </dgm:prSet>
      <dgm:spPr/>
      <dgm:t>
        <a:bodyPr/>
        <a:lstStyle/>
        <a:p>
          <a:endParaRPr lang="zh-CN" altLang="en-US"/>
        </a:p>
      </dgm:t>
    </dgm:pt>
    <dgm:pt modelId="{F752B997-BD4F-4972-AFF0-5F66772E87D0}" type="pres">
      <dgm:prSet presAssocID="{F9C810F0-7076-4DF6-B794-3AA83E2FB564}" presName="rootConnector" presStyleLbl="node3" presStyleIdx="0" presStyleCnt="9"/>
      <dgm:spPr/>
      <dgm:t>
        <a:bodyPr/>
        <a:lstStyle/>
        <a:p>
          <a:endParaRPr lang="zh-CN" altLang="en-US"/>
        </a:p>
      </dgm:t>
    </dgm:pt>
    <dgm:pt modelId="{52E2785F-FD12-4E3F-B2BD-E171BC95A482}" type="pres">
      <dgm:prSet presAssocID="{F9C810F0-7076-4DF6-B794-3AA83E2FB564}" presName="hierChild4" presStyleCnt="0"/>
      <dgm:spPr/>
    </dgm:pt>
    <dgm:pt modelId="{5E1F79D1-D9E0-4873-AF19-9D2246CF8D3C}" type="pres">
      <dgm:prSet presAssocID="{F9C810F0-7076-4DF6-B794-3AA83E2FB564}" presName="hierChild5" presStyleCnt="0"/>
      <dgm:spPr/>
    </dgm:pt>
    <dgm:pt modelId="{6FD57767-5454-4C1D-9142-383D175A5833}" type="pres">
      <dgm:prSet presAssocID="{21E5A826-A5B2-4617-8C7B-78B4D749A64C}" presName="Name37" presStyleLbl="parChTrans1D3" presStyleIdx="1" presStyleCnt="9"/>
      <dgm:spPr/>
      <dgm:t>
        <a:bodyPr/>
        <a:lstStyle/>
        <a:p>
          <a:endParaRPr lang="zh-CN" altLang="en-US"/>
        </a:p>
      </dgm:t>
    </dgm:pt>
    <dgm:pt modelId="{1358A149-DF8F-40C7-A2D9-D6A05C8D3900}" type="pres">
      <dgm:prSet presAssocID="{BD8DFD27-5498-4ED4-92A3-87AA995DFEFB}" presName="hierRoot2" presStyleCnt="0">
        <dgm:presLayoutVars>
          <dgm:hierBranch val="init"/>
        </dgm:presLayoutVars>
      </dgm:prSet>
      <dgm:spPr/>
    </dgm:pt>
    <dgm:pt modelId="{77E159AA-21F2-4676-B7ED-65D1DE3F25D7}" type="pres">
      <dgm:prSet presAssocID="{BD8DFD27-5498-4ED4-92A3-87AA995DFEFB}" presName="rootComposite" presStyleCnt="0"/>
      <dgm:spPr/>
      <dgm:t>
        <a:bodyPr/>
        <a:lstStyle/>
        <a:p>
          <a:endParaRPr lang="zh-CN" altLang="en-US"/>
        </a:p>
      </dgm:t>
    </dgm:pt>
    <dgm:pt modelId="{314246B7-D4F9-41EB-ADE7-A140635B4B2B}" type="pres">
      <dgm:prSet presAssocID="{BD8DFD27-5498-4ED4-92A3-87AA995DFEFB}" presName="rootText" presStyleLbl="node3" presStyleIdx="1" presStyleCnt="9" custScaleX="148982">
        <dgm:presLayoutVars>
          <dgm:chPref val="3"/>
        </dgm:presLayoutVars>
      </dgm:prSet>
      <dgm:spPr/>
      <dgm:t>
        <a:bodyPr/>
        <a:lstStyle/>
        <a:p>
          <a:endParaRPr lang="zh-CN" altLang="en-US"/>
        </a:p>
      </dgm:t>
    </dgm:pt>
    <dgm:pt modelId="{7EB7338A-CA46-42C9-81B6-CE5E971BBA26}" type="pres">
      <dgm:prSet presAssocID="{BD8DFD27-5498-4ED4-92A3-87AA995DFEFB}" presName="rootConnector" presStyleLbl="node3" presStyleIdx="1" presStyleCnt="9"/>
      <dgm:spPr/>
      <dgm:t>
        <a:bodyPr/>
        <a:lstStyle/>
        <a:p>
          <a:endParaRPr lang="zh-CN" altLang="en-US"/>
        </a:p>
      </dgm:t>
    </dgm:pt>
    <dgm:pt modelId="{8CD70885-2276-40D0-B82E-C607A1C37A46}" type="pres">
      <dgm:prSet presAssocID="{BD8DFD27-5498-4ED4-92A3-87AA995DFEFB}" presName="hierChild4" presStyleCnt="0"/>
      <dgm:spPr/>
    </dgm:pt>
    <dgm:pt modelId="{1688004A-6E50-44ED-8227-329FA3BD5107}" type="pres">
      <dgm:prSet presAssocID="{BD8DFD27-5498-4ED4-92A3-87AA995DFEFB}" presName="hierChild5" presStyleCnt="0"/>
      <dgm:spPr/>
    </dgm:pt>
    <dgm:pt modelId="{54871E31-3035-496E-BFD4-2EE7FA3E402A}" type="pres">
      <dgm:prSet presAssocID="{8F738355-29F4-47D2-BE99-2CD044F18EAE}" presName="Name37" presStyleLbl="parChTrans1D3" presStyleIdx="2" presStyleCnt="9"/>
      <dgm:spPr/>
      <dgm:t>
        <a:bodyPr/>
        <a:lstStyle/>
        <a:p>
          <a:endParaRPr lang="zh-CN" altLang="en-US"/>
        </a:p>
      </dgm:t>
    </dgm:pt>
    <dgm:pt modelId="{F04AFB4C-4C35-43D6-BBC7-AE22F4C41C09}" type="pres">
      <dgm:prSet presAssocID="{3C8C41E8-E1F7-43C4-B42F-EDD5BE649A09}" presName="hierRoot2" presStyleCnt="0">
        <dgm:presLayoutVars>
          <dgm:hierBranch val="init"/>
        </dgm:presLayoutVars>
      </dgm:prSet>
      <dgm:spPr/>
    </dgm:pt>
    <dgm:pt modelId="{21A0D716-0F65-4B39-9272-37E3A46C09CA}" type="pres">
      <dgm:prSet presAssocID="{3C8C41E8-E1F7-43C4-B42F-EDD5BE649A09}" presName="rootComposite" presStyleCnt="0"/>
      <dgm:spPr/>
      <dgm:t>
        <a:bodyPr/>
        <a:lstStyle/>
        <a:p>
          <a:endParaRPr lang="zh-CN" altLang="en-US"/>
        </a:p>
      </dgm:t>
    </dgm:pt>
    <dgm:pt modelId="{06259997-D74B-4163-891D-75CA214001C4}" type="pres">
      <dgm:prSet presAssocID="{3C8C41E8-E1F7-43C4-B42F-EDD5BE649A09}" presName="rootText" presStyleLbl="node3" presStyleIdx="2" presStyleCnt="9" custScaleX="135586">
        <dgm:presLayoutVars>
          <dgm:chPref val="3"/>
        </dgm:presLayoutVars>
      </dgm:prSet>
      <dgm:spPr/>
      <dgm:t>
        <a:bodyPr/>
        <a:lstStyle/>
        <a:p>
          <a:endParaRPr lang="zh-CN" altLang="en-US"/>
        </a:p>
      </dgm:t>
    </dgm:pt>
    <dgm:pt modelId="{FBFA3414-84C9-4C79-85FE-0397BC417420}" type="pres">
      <dgm:prSet presAssocID="{3C8C41E8-E1F7-43C4-B42F-EDD5BE649A09}" presName="rootConnector" presStyleLbl="node3" presStyleIdx="2" presStyleCnt="9"/>
      <dgm:spPr/>
      <dgm:t>
        <a:bodyPr/>
        <a:lstStyle/>
        <a:p>
          <a:endParaRPr lang="zh-CN" altLang="en-US"/>
        </a:p>
      </dgm:t>
    </dgm:pt>
    <dgm:pt modelId="{A759D720-8BE4-4506-8EB7-FB14597DDABD}" type="pres">
      <dgm:prSet presAssocID="{3C8C41E8-E1F7-43C4-B42F-EDD5BE649A09}" presName="hierChild4" presStyleCnt="0"/>
      <dgm:spPr/>
    </dgm:pt>
    <dgm:pt modelId="{41651BD1-82D2-43BC-921A-DFE772AFA222}" type="pres">
      <dgm:prSet presAssocID="{3C8C41E8-E1F7-43C4-B42F-EDD5BE649A09}" presName="hierChild5" presStyleCnt="0"/>
      <dgm:spPr/>
    </dgm:pt>
    <dgm:pt modelId="{A7309641-2A58-41EA-9E42-56812CF298ED}" type="pres">
      <dgm:prSet presAssocID="{12714FC6-8B41-47E5-91DD-F02D34D23B93}" presName="hierChild5" presStyleCnt="0"/>
      <dgm:spPr/>
    </dgm:pt>
    <dgm:pt modelId="{538CB80F-B25C-4D33-B78A-672F1E15EDB6}" type="pres">
      <dgm:prSet presAssocID="{A2D24D91-CC6A-41A0-A6A7-B117FF1DDA39}" presName="Name37" presStyleLbl="parChTrans1D2" presStyleIdx="1" presStyleCnt="3"/>
      <dgm:spPr/>
      <dgm:t>
        <a:bodyPr/>
        <a:lstStyle/>
        <a:p>
          <a:endParaRPr lang="zh-CN" altLang="en-US"/>
        </a:p>
      </dgm:t>
    </dgm:pt>
    <dgm:pt modelId="{FD44FBE8-9ECB-41DE-8168-B433ACFD02FB}" type="pres">
      <dgm:prSet presAssocID="{11A06EF8-D67B-4999-99F5-E03CBD24C85B}" presName="hierRoot2" presStyleCnt="0">
        <dgm:presLayoutVars>
          <dgm:hierBranch val="init"/>
        </dgm:presLayoutVars>
      </dgm:prSet>
      <dgm:spPr/>
    </dgm:pt>
    <dgm:pt modelId="{04C216FC-3F27-49D0-B216-43431666FE99}" type="pres">
      <dgm:prSet presAssocID="{11A06EF8-D67B-4999-99F5-E03CBD24C85B}" presName="rootComposite" presStyleCnt="0"/>
      <dgm:spPr/>
      <dgm:t>
        <a:bodyPr/>
        <a:lstStyle/>
        <a:p>
          <a:endParaRPr lang="zh-CN" altLang="en-US"/>
        </a:p>
      </dgm:t>
    </dgm:pt>
    <dgm:pt modelId="{3A993E55-22E8-4B25-87F6-8D29230CE876}" type="pres">
      <dgm:prSet presAssocID="{11A06EF8-D67B-4999-99F5-E03CBD24C85B}" presName="rootText" presStyleLbl="node2" presStyleIdx="1" presStyleCnt="3" custScaleX="131095">
        <dgm:presLayoutVars>
          <dgm:chPref val="3"/>
        </dgm:presLayoutVars>
      </dgm:prSet>
      <dgm:spPr/>
      <dgm:t>
        <a:bodyPr/>
        <a:lstStyle/>
        <a:p>
          <a:endParaRPr lang="zh-CN" altLang="en-US"/>
        </a:p>
      </dgm:t>
    </dgm:pt>
    <dgm:pt modelId="{A9B59AA5-8F0E-4153-BAE1-67F4BF77AE19}" type="pres">
      <dgm:prSet presAssocID="{11A06EF8-D67B-4999-99F5-E03CBD24C85B}" presName="rootConnector" presStyleLbl="node2" presStyleIdx="1" presStyleCnt="3"/>
      <dgm:spPr/>
      <dgm:t>
        <a:bodyPr/>
        <a:lstStyle/>
        <a:p>
          <a:endParaRPr lang="zh-CN" altLang="en-US"/>
        </a:p>
      </dgm:t>
    </dgm:pt>
    <dgm:pt modelId="{B28AD29A-E5FA-4EBD-B9A6-0E300EA50224}" type="pres">
      <dgm:prSet presAssocID="{11A06EF8-D67B-4999-99F5-E03CBD24C85B}" presName="hierChild4" presStyleCnt="0"/>
      <dgm:spPr/>
    </dgm:pt>
    <dgm:pt modelId="{12143641-CC94-44A2-ADC0-64DCBE5467C8}" type="pres">
      <dgm:prSet presAssocID="{805CEE84-A9E9-4310-B37C-F79122BAD1C9}" presName="Name37" presStyleLbl="parChTrans1D3" presStyleIdx="3" presStyleCnt="9"/>
      <dgm:spPr/>
      <dgm:t>
        <a:bodyPr/>
        <a:lstStyle/>
        <a:p>
          <a:endParaRPr lang="zh-CN" altLang="en-US"/>
        </a:p>
      </dgm:t>
    </dgm:pt>
    <dgm:pt modelId="{B5DE2F99-63EC-4F81-9F02-128C6E1D018F}" type="pres">
      <dgm:prSet presAssocID="{7807CA2C-2193-43E9-A28F-074EB5865CF2}" presName="hierRoot2" presStyleCnt="0">
        <dgm:presLayoutVars>
          <dgm:hierBranch val="init"/>
        </dgm:presLayoutVars>
      </dgm:prSet>
      <dgm:spPr/>
    </dgm:pt>
    <dgm:pt modelId="{9E2CE4C6-73E2-49FE-893E-8CE7BC77A7C4}" type="pres">
      <dgm:prSet presAssocID="{7807CA2C-2193-43E9-A28F-074EB5865CF2}" presName="rootComposite" presStyleCnt="0"/>
      <dgm:spPr/>
      <dgm:t>
        <a:bodyPr/>
        <a:lstStyle/>
        <a:p>
          <a:endParaRPr lang="zh-CN" altLang="en-US"/>
        </a:p>
      </dgm:t>
    </dgm:pt>
    <dgm:pt modelId="{597EE4EE-2D02-4262-B02D-94DD03907A3C}" type="pres">
      <dgm:prSet presAssocID="{7807CA2C-2193-43E9-A28F-074EB5865CF2}" presName="rootText" presStyleLbl="node3" presStyleIdx="3" presStyleCnt="9">
        <dgm:presLayoutVars>
          <dgm:chPref val="3"/>
        </dgm:presLayoutVars>
      </dgm:prSet>
      <dgm:spPr/>
      <dgm:t>
        <a:bodyPr/>
        <a:lstStyle/>
        <a:p>
          <a:endParaRPr lang="zh-CN" altLang="en-US"/>
        </a:p>
      </dgm:t>
    </dgm:pt>
    <dgm:pt modelId="{B05A2FE4-D57A-44C6-A79D-B67BFE2882BB}" type="pres">
      <dgm:prSet presAssocID="{7807CA2C-2193-43E9-A28F-074EB5865CF2}" presName="rootConnector" presStyleLbl="node3" presStyleIdx="3" presStyleCnt="9"/>
      <dgm:spPr/>
      <dgm:t>
        <a:bodyPr/>
        <a:lstStyle/>
        <a:p>
          <a:endParaRPr lang="zh-CN" altLang="en-US"/>
        </a:p>
      </dgm:t>
    </dgm:pt>
    <dgm:pt modelId="{F20DF2FD-87C5-4014-A6C2-635C3B933CD4}" type="pres">
      <dgm:prSet presAssocID="{7807CA2C-2193-43E9-A28F-074EB5865CF2}" presName="hierChild4" presStyleCnt="0"/>
      <dgm:spPr/>
    </dgm:pt>
    <dgm:pt modelId="{338E7B64-D6E5-4E0C-9A74-7389498C2994}" type="pres">
      <dgm:prSet presAssocID="{7807CA2C-2193-43E9-A28F-074EB5865CF2}" presName="hierChild5" presStyleCnt="0"/>
      <dgm:spPr/>
    </dgm:pt>
    <dgm:pt modelId="{20704E26-A897-4576-AE19-D40B4ED6C64F}" type="pres">
      <dgm:prSet presAssocID="{F76C8F97-177A-4BB0-B80D-57813AD37B71}" presName="Name37" presStyleLbl="parChTrans1D3" presStyleIdx="4" presStyleCnt="9"/>
      <dgm:spPr/>
      <dgm:t>
        <a:bodyPr/>
        <a:lstStyle/>
        <a:p>
          <a:endParaRPr lang="zh-CN" altLang="en-US"/>
        </a:p>
      </dgm:t>
    </dgm:pt>
    <dgm:pt modelId="{AED473E2-F88D-4628-9EA5-F6F23DD5F3C0}" type="pres">
      <dgm:prSet presAssocID="{94B09D34-C1E2-40DD-A2C5-3904647CB6AF}" presName="hierRoot2" presStyleCnt="0">
        <dgm:presLayoutVars>
          <dgm:hierBranch val="init"/>
        </dgm:presLayoutVars>
      </dgm:prSet>
      <dgm:spPr/>
    </dgm:pt>
    <dgm:pt modelId="{8304BB7D-2221-4B38-AE74-4D3BD630FE54}" type="pres">
      <dgm:prSet presAssocID="{94B09D34-C1E2-40DD-A2C5-3904647CB6AF}" presName="rootComposite" presStyleCnt="0"/>
      <dgm:spPr/>
      <dgm:t>
        <a:bodyPr/>
        <a:lstStyle/>
        <a:p>
          <a:endParaRPr lang="zh-CN" altLang="en-US"/>
        </a:p>
      </dgm:t>
    </dgm:pt>
    <dgm:pt modelId="{596C2F43-2028-4789-9888-2A87F37DD766}" type="pres">
      <dgm:prSet presAssocID="{94B09D34-C1E2-40DD-A2C5-3904647CB6AF}" presName="rootText" presStyleLbl="node3" presStyleIdx="4" presStyleCnt="9">
        <dgm:presLayoutVars>
          <dgm:chPref val="3"/>
        </dgm:presLayoutVars>
      </dgm:prSet>
      <dgm:spPr/>
      <dgm:t>
        <a:bodyPr/>
        <a:lstStyle/>
        <a:p>
          <a:endParaRPr lang="zh-CN" altLang="en-US"/>
        </a:p>
      </dgm:t>
    </dgm:pt>
    <dgm:pt modelId="{0BB50A70-E3BF-4BF7-96B0-0D8E61DC1AAC}" type="pres">
      <dgm:prSet presAssocID="{94B09D34-C1E2-40DD-A2C5-3904647CB6AF}" presName="rootConnector" presStyleLbl="node3" presStyleIdx="4" presStyleCnt="9"/>
      <dgm:spPr/>
      <dgm:t>
        <a:bodyPr/>
        <a:lstStyle/>
        <a:p>
          <a:endParaRPr lang="zh-CN" altLang="en-US"/>
        </a:p>
      </dgm:t>
    </dgm:pt>
    <dgm:pt modelId="{CC652C67-B3CE-4A62-AE09-76FD9E3409C6}" type="pres">
      <dgm:prSet presAssocID="{94B09D34-C1E2-40DD-A2C5-3904647CB6AF}" presName="hierChild4" presStyleCnt="0"/>
      <dgm:spPr/>
    </dgm:pt>
    <dgm:pt modelId="{D79D8B21-89BC-4738-B676-FF0FD7A6BA10}" type="pres">
      <dgm:prSet presAssocID="{94B09D34-C1E2-40DD-A2C5-3904647CB6AF}" presName="hierChild5" presStyleCnt="0"/>
      <dgm:spPr/>
    </dgm:pt>
    <dgm:pt modelId="{CC3DD7C0-1841-491C-8031-EF7E28B10AE5}" type="pres">
      <dgm:prSet presAssocID="{D3AFDADD-A0AE-4326-BFD0-B70CC2B3EB72}" presName="Name37" presStyleLbl="parChTrans1D3" presStyleIdx="5" presStyleCnt="9"/>
      <dgm:spPr/>
      <dgm:t>
        <a:bodyPr/>
        <a:lstStyle/>
        <a:p>
          <a:endParaRPr lang="zh-CN" altLang="en-US"/>
        </a:p>
      </dgm:t>
    </dgm:pt>
    <dgm:pt modelId="{7425BBD3-E782-41F8-B7E3-0E603837612E}" type="pres">
      <dgm:prSet presAssocID="{7131CF4C-E493-4A9E-8354-A319928ADC4D}" presName="hierRoot2" presStyleCnt="0">
        <dgm:presLayoutVars>
          <dgm:hierBranch val="init"/>
        </dgm:presLayoutVars>
      </dgm:prSet>
      <dgm:spPr/>
    </dgm:pt>
    <dgm:pt modelId="{E10B4562-F513-449C-9FC0-3CB92250202F}" type="pres">
      <dgm:prSet presAssocID="{7131CF4C-E493-4A9E-8354-A319928ADC4D}" presName="rootComposite" presStyleCnt="0"/>
      <dgm:spPr/>
      <dgm:t>
        <a:bodyPr/>
        <a:lstStyle/>
        <a:p>
          <a:endParaRPr lang="zh-CN" altLang="en-US"/>
        </a:p>
      </dgm:t>
    </dgm:pt>
    <dgm:pt modelId="{BC5FE333-735B-45F3-9829-B70C25E91E2B}" type="pres">
      <dgm:prSet presAssocID="{7131CF4C-E493-4A9E-8354-A319928ADC4D}" presName="rootText" presStyleLbl="node3" presStyleIdx="5" presStyleCnt="9" custScaleX="118563">
        <dgm:presLayoutVars>
          <dgm:chPref val="3"/>
        </dgm:presLayoutVars>
      </dgm:prSet>
      <dgm:spPr/>
      <dgm:t>
        <a:bodyPr/>
        <a:lstStyle/>
        <a:p>
          <a:endParaRPr lang="zh-CN" altLang="en-US"/>
        </a:p>
      </dgm:t>
    </dgm:pt>
    <dgm:pt modelId="{C7212FA8-1E19-452B-B30A-2DF018135C15}" type="pres">
      <dgm:prSet presAssocID="{7131CF4C-E493-4A9E-8354-A319928ADC4D}" presName="rootConnector" presStyleLbl="node3" presStyleIdx="5" presStyleCnt="9"/>
      <dgm:spPr/>
      <dgm:t>
        <a:bodyPr/>
        <a:lstStyle/>
        <a:p>
          <a:endParaRPr lang="zh-CN" altLang="en-US"/>
        </a:p>
      </dgm:t>
    </dgm:pt>
    <dgm:pt modelId="{7D3B8D5F-8AE5-43F2-B8D3-4819E8D667D5}" type="pres">
      <dgm:prSet presAssocID="{7131CF4C-E493-4A9E-8354-A319928ADC4D}" presName="hierChild4" presStyleCnt="0"/>
      <dgm:spPr/>
    </dgm:pt>
    <dgm:pt modelId="{A6D3F3D6-BACE-4235-8B62-96A48CF371F3}" type="pres">
      <dgm:prSet presAssocID="{7131CF4C-E493-4A9E-8354-A319928ADC4D}" presName="hierChild5" presStyleCnt="0"/>
      <dgm:spPr/>
    </dgm:pt>
    <dgm:pt modelId="{562EFB84-A9E5-42D9-9E8D-673137DE7D25}" type="pres">
      <dgm:prSet presAssocID="{11A06EF8-D67B-4999-99F5-E03CBD24C85B}" presName="hierChild5" presStyleCnt="0"/>
      <dgm:spPr/>
    </dgm:pt>
    <dgm:pt modelId="{937F60B1-CB6E-4653-966E-60430B6E90A0}" type="pres">
      <dgm:prSet presAssocID="{DEC8A2E6-2EB8-494D-AF9E-858ECEF32DF2}" presName="Name37" presStyleLbl="parChTrans1D2" presStyleIdx="2" presStyleCnt="3"/>
      <dgm:spPr/>
      <dgm:t>
        <a:bodyPr/>
        <a:lstStyle/>
        <a:p>
          <a:endParaRPr lang="zh-CN" altLang="en-US"/>
        </a:p>
      </dgm:t>
    </dgm:pt>
    <dgm:pt modelId="{C4B91DEF-39B5-4FBE-B3E1-59D94525D3D5}" type="pres">
      <dgm:prSet presAssocID="{BBDB73D4-019A-4208-8D98-E91807EB623F}" presName="hierRoot2" presStyleCnt="0">
        <dgm:presLayoutVars>
          <dgm:hierBranch val="init"/>
        </dgm:presLayoutVars>
      </dgm:prSet>
      <dgm:spPr/>
    </dgm:pt>
    <dgm:pt modelId="{C6382FD1-F304-4989-BCE0-E4C7A7CA2C65}" type="pres">
      <dgm:prSet presAssocID="{BBDB73D4-019A-4208-8D98-E91807EB623F}" presName="rootComposite" presStyleCnt="0"/>
      <dgm:spPr/>
      <dgm:t>
        <a:bodyPr/>
        <a:lstStyle/>
        <a:p>
          <a:endParaRPr lang="zh-CN" altLang="en-US"/>
        </a:p>
      </dgm:t>
    </dgm:pt>
    <dgm:pt modelId="{039D48FB-AC35-4D3D-B718-D1B4EF0F3DA4}" type="pres">
      <dgm:prSet presAssocID="{BBDB73D4-019A-4208-8D98-E91807EB623F}" presName="rootText" presStyleLbl="node2" presStyleIdx="2" presStyleCnt="3" custScaleX="141012">
        <dgm:presLayoutVars>
          <dgm:chPref val="3"/>
        </dgm:presLayoutVars>
      </dgm:prSet>
      <dgm:spPr/>
      <dgm:t>
        <a:bodyPr/>
        <a:lstStyle/>
        <a:p>
          <a:endParaRPr lang="zh-CN" altLang="en-US"/>
        </a:p>
      </dgm:t>
    </dgm:pt>
    <dgm:pt modelId="{3698AFDE-4EA6-45C9-9A08-BC4CC1D9EF16}" type="pres">
      <dgm:prSet presAssocID="{BBDB73D4-019A-4208-8D98-E91807EB623F}" presName="rootConnector" presStyleLbl="node2" presStyleIdx="2" presStyleCnt="3"/>
      <dgm:spPr/>
      <dgm:t>
        <a:bodyPr/>
        <a:lstStyle/>
        <a:p>
          <a:endParaRPr lang="zh-CN" altLang="en-US"/>
        </a:p>
      </dgm:t>
    </dgm:pt>
    <dgm:pt modelId="{708C18B8-8352-4B20-860B-D2C78C267742}" type="pres">
      <dgm:prSet presAssocID="{BBDB73D4-019A-4208-8D98-E91807EB623F}" presName="hierChild4" presStyleCnt="0"/>
      <dgm:spPr/>
    </dgm:pt>
    <dgm:pt modelId="{F565B876-B947-46EB-BD87-EAEB95E259D6}" type="pres">
      <dgm:prSet presAssocID="{268CE91A-4980-4663-B79C-1E39177D6E1F}" presName="Name37" presStyleLbl="parChTrans1D3" presStyleIdx="6" presStyleCnt="9"/>
      <dgm:spPr/>
      <dgm:t>
        <a:bodyPr/>
        <a:lstStyle/>
        <a:p>
          <a:endParaRPr lang="zh-CN" altLang="en-US"/>
        </a:p>
      </dgm:t>
    </dgm:pt>
    <dgm:pt modelId="{B9384C85-8668-4304-A8C2-9B3C6C530758}" type="pres">
      <dgm:prSet presAssocID="{21434E53-DE71-4191-ABDB-959F98F7590C}" presName="hierRoot2" presStyleCnt="0">
        <dgm:presLayoutVars>
          <dgm:hierBranch val="init"/>
        </dgm:presLayoutVars>
      </dgm:prSet>
      <dgm:spPr/>
    </dgm:pt>
    <dgm:pt modelId="{0FC0DB7E-1FF5-4611-B41B-3AD0BE633D95}" type="pres">
      <dgm:prSet presAssocID="{21434E53-DE71-4191-ABDB-959F98F7590C}" presName="rootComposite" presStyleCnt="0"/>
      <dgm:spPr/>
      <dgm:t>
        <a:bodyPr/>
        <a:lstStyle/>
        <a:p>
          <a:endParaRPr lang="zh-CN" altLang="en-US"/>
        </a:p>
      </dgm:t>
    </dgm:pt>
    <dgm:pt modelId="{7B38B621-6996-4017-BAF7-C73EA5C11BC9}" type="pres">
      <dgm:prSet presAssocID="{21434E53-DE71-4191-ABDB-959F98F7590C}" presName="rootText" presStyleLbl="node3" presStyleIdx="6" presStyleCnt="9">
        <dgm:presLayoutVars>
          <dgm:chPref val="3"/>
        </dgm:presLayoutVars>
      </dgm:prSet>
      <dgm:spPr/>
      <dgm:t>
        <a:bodyPr/>
        <a:lstStyle/>
        <a:p>
          <a:endParaRPr lang="zh-CN" altLang="en-US"/>
        </a:p>
      </dgm:t>
    </dgm:pt>
    <dgm:pt modelId="{D61015E9-7FCD-477F-A774-82628AC16576}" type="pres">
      <dgm:prSet presAssocID="{21434E53-DE71-4191-ABDB-959F98F7590C}" presName="rootConnector" presStyleLbl="node3" presStyleIdx="6" presStyleCnt="9"/>
      <dgm:spPr/>
      <dgm:t>
        <a:bodyPr/>
        <a:lstStyle/>
        <a:p>
          <a:endParaRPr lang="zh-CN" altLang="en-US"/>
        </a:p>
      </dgm:t>
    </dgm:pt>
    <dgm:pt modelId="{7B4A7489-FA62-41F4-937E-5F22CCA936EF}" type="pres">
      <dgm:prSet presAssocID="{21434E53-DE71-4191-ABDB-959F98F7590C}" presName="hierChild4" presStyleCnt="0"/>
      <dgm:spPr/>
    </dgm:pt>
    <dgm:pt modelId="{F1B5D37E-F5A9-425A-AE9A-4E940A87B23B}" type="pres">
      <dgm:prSet presAssocID="{21434E53-DE71-4191-ABDB-959F98F7590C}" presName="hierChild5" presStyleCnt="0"/>
      <dgm:spPr/>
    </dgm:pt>
    <dgm:pt modelId="{2741D095-37FF-46FE-9F80-216F55E8BB61}" type="pres">
      <dgm:prSet presAssocID="{678F77CB-117C-4BE6-9ECA-45E6E5016339}" presName="Name37" presStyleLbl="parChTrans1D3" presStyleIdx="7" presStyleCnt="9"/>
      <dgm:spPr/>
      <dgm:t>
        <a:bodyPr/>
        <a:lstStyle/>
        <a:p>
          <a:endParaRPr lang="zh-CN" altLang="en-US"/>
        </a:p>
      </dgm:t>
    </dgm:pt>
    <dgm:pt modelId="{C99AA370-BE48-45B1-8F70-FEB32842D841}" type="pres">
      <dgm:prSet presAssocID="{56F33353-FE80-4A98-BFF3-3B6741A01CCA}" presName="hierRoot2" presStyleCnt="0">
        <dgm:presLayoutVars>
          <dgm:hierBranch val="init"/>
        </dgm:presLayoutVars>
      </dgm:prSet>
      <dgm:spPr/>
    </dgm:pt>
    <dgm:pt modelId="{3C311094-D87A-46BE-98B5-1C2325A99220}" type="pres">
      <dgm:prSet presAssocID="{56F33353-FE80-4A98-BFF3-3B6741A01CCA}" presName="rootComposite" presStyleCnt="0"/>
      <dgm:spPr/>
      <dgm:t>
        <a:bodyPr/>
        <a:lstStyle/>
        <a:p>
          <a:endParaRPr lang="zh-CN" altLang="en-US"/>
        </a:p>
      </dgm:t>
    </dgm:pt>
    <dgm:pt modelId="{0D5BC467-0903-4492-AB0E-39E1C3EC74FA}" type="pres">
      <dgm:prSet presAssocID="{56F33353-FE80-4A98-BFF3-3B6741A01CCA}" presName="rootText" presStyleLbl="node3" presStyleIdx="7" presStyleCnt="9" custScaleX="115908">
        <dgm:presLayoutVars>
          <dgm:chPref val="3"/>
        </dgm:presLayoutVars>
      </dgm:prSet>
      <dgm:spPr/>
      <dgm:t>
        <a:bodyPr/>
        <a:lstStyle/>
        <a:p>
          <a:endParaRPr lang="zh-CN" altLang="en-US"/>
        </a:p>
      </dgm:t>
    </dgm:pt>
    <dgm:pt modelId="{D519CAD5-4BC4-46DD-BB83-EA8D969AB9A6}" type="pres">
      <dgm:prSet presAssocID="{56F33353-FE80-4A98-BFF3-3B6741A01CCA}" presName="rootConnector" presStyleLbl="node3" presStyleIdx="7" presStyleCnt="9"/>
      <dgm:spPr/>
      <dgm:t>
        <a:bodyPr/>
        <a:lstStyle/>
        <a:p>
          <a:endParaRPr lang="zh-CN" altLang="en-US"/>
        </a:p>
      </dgm:t>
    </dgm:pt>
    <dgm:pt modelId="{4F30CD49-D728-4FC8-A99B-1F1C80A287FC}" type="pres">
      <dgm:prSet presAssocID="{56F33353-FE80-4A98-BFF3-3B6741A01CCA}" presName="hierChild4" presStyleCnt="0"/>
      <dgm:spPr/>
    </dgm:pt>
    <dgm:pt modelId="{3D7350E3-BBBB-487B-A3BA-977439AC1767}" type="pres">
      <dgm:prSet presAssocID="{56F33353-FE80-4A98-BFF3-3B6741A01CCA}" presName="hierChild5" presStyleCnt="0"/>
      <dgm:spPr/>
    </dgm:pt>
    <dgm:pt modelId="{8DF43EF4-FBF5-4790-BA26-0FCEDCAF32F4}" type="pres">
      <dgm:prSet presAssocID="{33BEFB06-DDA2-4A45-A7F7-A4FBF3F17BA7}" presName="Name37" presStyleLbl="parChTrans1D3" presStyleIdx="8" presStyleCnt="9"/>
      <dgm:spPr/>
      <dgm:t>
        <a:bodyPr/>
        <a:lstStyle/>
        <a:p>
          <a:endParaRPr lang="zh-CN" altLang="en-US"/>
        </a:p>
      </dgm:t>
    </dgm:pt>
    <dgm:pt modelId="{5B1C6F33-D122-45A6-9EBD-52611DC03AE6}" type="pres">
      <dgm:prSet presAssocID="{3EE3ED6A-8F4E-4326-85CF-5E078F4159F7}" presName="hierRoot2" presStyleCnt="0">
        <dgm:presLayoutVars>
          <dgm:hierBranch val="init"/>
        </dgm:presLayoutVars>
      </dgm:prSet>
      <dgm:spPr/>
    </dgm:pt>
    <dgm:pt modelId="{7B629ED2-B106-408A-8F82-D10B2B700B49}" type="pres">
      <dgm:prSet presAssocID="{3EE3ED6A-8F4E-4326-85CF-5E078F4159F7}" presName="rootComposite" presStyleCnt="0"/>
      <dgm:spPr/>
      <dgm:t>
        <a:bodyPr/>
        <a:lstStyle/>
        <a:p>
          <a:endParaRPr lang="zh-CN" altLang="en-US"/>
        </a:p>
      </dgm:t>
    </dgm:pt>
    <dgm:pt modelId="{1016FFFE-C581-412C-BE2D-87E2BFAD6FFA}" type="pres">
      <dgm:prSet presAssocID="{3EE3ED6A-8F4E-4326-85CF-5E078F4159F7}" presName="rootText" presStyleLbl="node3" presStyleIdx="8" presStyleCnt="9" custScaleX="115908">
        <dgm:presLayoutVars>
          <dgm:chPref val="3"/>
        </dgm:presLayoutVars>
      </dgm:prSet>
      <dgm:spPr/>
      <dgm:t>
        <a:bodyPr/>
        <a:lstStyle/>
        <a:p>
          <a:endParaRPr lang="zh-CN" altLang="en-US"/>
        </a:p>
      </dgm:t>
    </dgm:pt>
    <dgm:pt modelId="{7ACD3A81-2BF9-4FE6-AA2C-9F13BCB1F64F}" type="pres">
      <dgm:prSet presAssocID="{3EE3ED6A-8F4E-4326-85CF-5E078F4159F7}" presName="rootConnector" presStyleLbl="node3" presStyleIdx="8" presStyleCnt="9"/>
      <dgm:spPr/>
      <dgm:t>
        <a:bodyPr/>
        <a:lstStyle/>
        <a:p>
          <a:endParaRPr lang="zh-CN" altLang="en-US"/>
        </a:p>
      </dgm:t>
    </dgm:pt>
    <dgm:pt modelId="{FEA0AF6D-29C5-401E-AEC4-C7EA8A77457F}" type="pres">
      <dgm:prSet presAssocID="{3EE3ED6A-8F4E-4326-85CF-5E078F4159F7}" presName="hierChild4" presStyleCnt="0"/>
      <dgm:spPr/>
    </dgm:pt>
    <dgm:pt modelId="{5B98F8E8-D4CD-4FC6-A77F-38647F535BBA}" type="pres">
      <dgm:prSet presAssocID="{3EE3ED6A-8F4E-4326-85CF-5E078F4159F7}" presName="hierChild5" presStyleCnt="0"/>
      <dgm:spPr/>
    </dgm:pt>
    <dgm:pt modelId="{6704364F-7DCE-4F03-A7F4-B7FD1AA9C88B}" type="pres">
      <dgm:prSet presAssocID="{BBDB73D4-019A-4208-8D98-E91807EB623F}" presName="hierChild5" presStyleCnt="0"/>
      <dgm:spPr/>
    </dgm:pt>
    <dgm:pt modelId="{0E819307-1B4E-434E-BA76-D5A4192B0663}" type="pres">
      <dgm:prSet presAssocID="{47C757F0-AA23-46BE-9311-EA432CDEEAA1}" presName="hierChild3" presStyleCnt="0"/>
      <dgm:spPr/>
    </dgm:pt>
  </dgm:ptLst>
  <dgm:cxnLst>
    <dgm:cxn modelId="{8995310B-7430-4862-AC3F-833D6125D713}" type="presOf" srcId="{11A06EF8-D67B-4999-99F5-E03CBD24C85B}" destId="{3A993E55-22E8-4B25-87F6-8D29230CE876}" srcOrd="0" destOrd="0" presId="urn:microsoft.com/office/officeart/2005/8/layout/orgChart1#4"/>
    <dgm:cxn modelId="{3F2327B4-C8C1-4EC6-BD3A-DBB03E84307E}" type="presOf" srcId="{3EE3ED6A-8F4E-4326-85CF-5E078F4159F7}" destId="{7ACD3A81-2BF9-4FE6-AA2C-9F13BCB1F64F}" srcOrd="1" destOrd="0" presId="urn:microsoft.com/office/officeart/2005/8/layout/orgChart1#4"/>
    <dgm:cxn modelId="{C32088B6-3499-4615-B785-486204604636}" srcId="{11A06EF8-D67B-4999-99F5-E03CBD24C85B}" destId="{7131CF4C-E493-4A9E-8354-A319928ADC4D}" srcOrd="2" destOrd="0" parTransId="{D3AFDADD-A0AE-4326-BFD0-B70CC2B3EB72}" sibTransId="{175903EA-B5E5-43D5-85A8-3DF8E231F82D}"/>
    <dgm:cxn modelId="{CBEEC926-E89E-469A-82AA-CCCC18924749}" srcId="{A77D31B3-3808-4FBA-8FA4-CC8D448A173E}" destId="{47C757F0-AA23-46BE-9311-EA432CDEEAA1}" srcOrd="0" destOrd="0" parTransId="{AB39B06D-FE6C-48B2-B5B4-77CD0C8CF7AD}" sibTransId="{DF0D1C21-B79E-4875-B7FA-EF183CB48B88}"/>
    <dgm:cxn modelId="{3F3C4DAA-086D-41EF-ACB9-2C00A93CB839}" type="presOf" srcId="{A77D31B3-3808-4FBA-8FA4-CC8D448A173E}" destId="{E498DC9C-C5AC-4482-A26F-3B99DC5D79F0}" srcOrd="0" destOrd="0" presId="urn:microsoft.com/office/officeart/2005/8/layout/orgChart1#4"/>
    <dgm:cxn modelId="{8E47C833-6F89-47EC-B161-B3856BDB4EB4}" type="presOf" srcId="{7807CA2C-2193-43E9-A28F-074EB5865CF2}" destId="{B05A2FE4-D57A-44C6-A79D-B67BFE2882BB}" srcOrd="1" destOrd="0" presId="urn:microsoft.com/office/officeart/2005/8/layout/orgChart1#4"/>
    <dgm:cxn modelId="{39CC86F6-0653-473C-80C3-A5FB9A0FCEEA}" type="presOf" srcId="{3EE3ED6A-8F4E-4326-85CF-5E078F4159F7}" destId="{1016FFFE-C581-412C-BE2D-87E2BFAD6FFA}" srcOrd="0" destOrd="0" presId="urn:microsoft.com/office/officeart/2005/8/layout/orgChart1#4"/>
    <dgm:cxn modelId="{7CE96B70-321E-4D07-AB3C-EB11274525DD}" type="presOf" srcId="{47C757F0-AA23-46BE-9311-EA432CDEEAA1}" destId="{AE79172D-D441-42BB-84EA-E3D989670DED}" srcOrd="0" destOrd="0" presId="urn:microsoft.com/office/officeart/2005/8/layout/orgChart1#4"/>
    <dgm:cxn modelId="{E5FF3A13-66ED-4911-BE33-1C732035F97C}" type="presOf" srcId="{268CE91A-4980-4663-B79C-1E39177D6E1F}" destId="{F565B876-B947-46EB-BD87-EAEB95E259D6}" srcOrd="0" destOrd="0" presId="urn:microsoft.com/office/officeart/2005/8/layout/orgChart1#4"/>
    <dgm:cxn modelId="{C7F248E1-1720-4870-B276-863C80DB91AC}" type="presOf" srcId="{BBDB73D4-019A-4208-8D98-E91807EB623F}" destId="{039D48FB-AC35-4D3D-B718-D1B4EF0F3DA4}" srcOrd="0" destOrd="0" presId="urn:microsoft.com/office/officeart/2005/8/layout/orgChart1#4"/>
    <dgm:cxn modelId="{A4C131DA-2B36-4F60-BE53-358DCD58379D}" srcId="{47C757F0-AA23-46BE-9311-EA432CDEEAA1}" destId="{BBDB73D4-019A-4208-8D98-E91807EB623F}" srcOrd="2" destOrd="0" parTransId="{DEC8A2E6-2EB8-494D-AF9E-858ECEF32DF2}" sibTransId="{7563235C-464B-4D96-B29A-397C00B3DAF6}"/>
    <dgm:cxn modelId="{718D8EF0-6394-405E-B8B9-CACD00FFD28B}" type="presOf" srcId="{F9C810F0-7076-4DF6-B794-3AA83E2FB564}" destId="{297ABCFA-EBD3-4B4B-816A-1B66DB1D2D22}" srcOrd="0" destOrd="0" presId="urn:microsoft.com/office/officeart/2005/8/layout/orgChart1#4"/>
    <dgm:cxn modelId="{5E35E4C4-135D-42DF-AAB9-385CF9817431}" srcId="{47C757F0-AA23-46BE-9311-EA432CDEEAA1}" destId="{12714FC6-8B41-47E5-91DD-F02D34D23B93}" srcOrd="0" destOrd="0" parTransId="{EACD17F5-D793-4A43-B489-D1804D50CFEF}" sibTransId="{FA45D93F-0724-4936-AA45-E6762732A19D}"/>
    <dgm:cxn modelId="{2E362002-6BDD-4A12-BBB6-E8D7964E0EB8}" srcId="{11A06EF8-D67B-4999-99F5-E03CBD24C85B}" destId="{7807CA2C-2193-43E9-A28F-074EB5865CF2}" srcOrd="0" destOrd="0" parTransId="{805CEE84-A9E9-4310-B37C-F79122BAD1C9}" sibTransId="{88FD9E87-2DA5-44D0-BB1C-BA20CF01B5D6}"/>
    <dgm:cxn modelId="{116C62C9-F03E-4A3A-9DE4-67A174410F01}" type="presOf" srcId="{8F738355-29F4-47D2-BE99-2CD044F18EAE}" destId="{54871E31-3035-496E-BFD4-2EE7FA3E402A}" srcOrd="0" destOrd="0" presId="urn:microsoft.com/office/officeart/2005/8/layout/orgChart1#4"/>
    <dgm:cxn modelId="{69783CA5-5B4D-4204-9C43-3797D3AEB2AF}" srcId="{12714FC6-8B41-47E5-91DD-F02D34D23B93}" destId="{BD8DFD27-5498-4ED4-92A3-87AA995DFEFB}" srcOrd="1" destOrd="0" parTransId="{21E5A826-A5B2-4617-8C7B-78B4D749A64C}" sibTransId="{DBDBED96-13D0-420A-BB5D-B01F915E7E98}"/>
    <dgm:cxn modelId="{801C3474-8BE0-4404-AE07-FA425765DEA0}" type="presOf" srcId="{12714FC6-8B41-47E5-91DD-F02D34D23B93}" destId="{9A037140-9B69-4B9F-A134-F2F2EB0F2E32}" srcOrd="1" destOrd="0" presId="urn:microsoft.com/office/officeart/2005/8/layout/orgChart1#4"/>
    <dgm:cxn modelId="{7369F092-C1DF-4197-AB25-EC73E5F1B899}" type="presOf" srcId="{21E5A826-A5B2-4617-8C7B-78B4D749A64C}" destId="{6FD57767-5454-4C1D-9142-383D175A5833}" srcOrd="0" destOrd="0" presId="urn:microsoft.com/office/officeart/2005/8/layout/orgChart1#4"/>
    <dgm:cxn modelId="{47F53CAE-15E6-4396-96B4-AC9AAC2A1775}" type="presOf" srcId="{47C757F0-AA23-46BE-9311-EA432CDEEAA1}" destId="{86420519-308D-4A6A-8FEA-6FB2E39BA448}" srcOrd="1" destOrd="0" presId="urn:microsoft.com/office/officeart/2005/8/layout/orgChart1#4"/>
    <dgm:cxn modelId="{1D0D37C1-C07E-42C9-920F-45555F059741}" type="presOf" srcId="{12714FC6-8B41-47E5-91DD-F02D34D23B93}" destId="{43B7C837-49D6-40CE-BBAB-953D9E4BA7ED}" srcOrd="0" destOrd="0" presId="urn:microsoft.com/office/officeart/2005/8/layout/orgChart1#4"/>
    <dgm:cxn modelId="{64717A9E-C366-4BA5-A70B-5E0C95EABC4F}" type="presOf" srcId="{94B09D34-C1E2-40DD-A2C5-3904647CB6AF}" destId="{596C2F43-2028-4789-9888-2A87F37DD766}" srcOrd="0" destOrd="0" presId="urn:microsoft.com/office/officeart/2005/8/layout/orgChart1#4"/>
    <dgm:cxn modelId="{C3BC468E-CC72-4749-A962-C34E54C697D3}" type="presOf" srcId="{F76C8F97-177A-4BB0-B80D-57813AD37B71}" destId="{20704E26-A897-4576-AE19-D40B4ED6C64F}" srcOrd="0" destOrd="0" presId="urn:microsoft.com/office/officeart/2005/8/layout/orgChart1#4"/>
    <dgm:cxn modelId="{5A03A412-6110-4E8A-8961-2993CA001DFB}" srcId="{BBDB73D4-019A-4208-8D98-E91807EB623F}" destId="{21434E53-DE71-4191-ABDB-959F98F7590C}" srcOrd="0" destOrd="0" parTransId="{268CE91A-4980-4663-B79C-1E39177D6E1F}" sibTransId="{74EE4D65-F3CF-416C-B55D-3C661F8EB817}"/>
    <dgm:cxn modelId="{CBCE9D40-5527-4318-B714-F5B39FCBB7B9}" type="presOf" srcId="{3C8C41E8-E1F7-43C4-B42F-EDD5BE649A09}" destId="{FBFA3414-84C9-4C79-85FE-0397BC417420}" srcOrd="1" destOrd="0" presId="urn:microsoft.com/office/officeart/2005/8/layout/orgChart1#4"/>
    <dgm:cxn modelId="{49E85213-A624-458D-BE81-9D9735DFAB54}" srcId="{12714FC6-8B41-47E5-91DD-F02D34D23B93}" destId="{F9C810F0-7076-4DF6-B794-3AA83E2FB564}" srcOrd="0" destOrd="0" parTransId="{E3B659A4-673E-4933-8BE2-D6C104C6DC2E}" sibTransId="{049DDCBC-0D34-40DD-A2E6-0F14308156B5}"/>
    <dgm:cxn modelId="{DD137F91-4B3C-4398-B60B-4CC3FC92A80D}" type="presOf" srcId="{F9C810F0-7076-4DF6-B794-3AA83E2FB564}" destId="{F752B997-BD4F-4972-AFF0-5F66772E87D0}" srcOrd="1" destOrd="0" presId="urn:microsoft.com/office/officeart/2005/8/layout/orgChart1#4"/>
    <dgm:cxn modelId="{9DB1D6BF-A3A2-4B9F-B25D-56843C4A8D8A}" type="presOf" srcId="{A2D24D91-CC6A-41A0-A6A7-B117FF1DDA39}" destId="{538CB80F-B25C-4D33-B78A-672F1E15EDB6}" srcOrd="0" destOrd="0" presId="urn:microsoft.com/office/officeart/2005/8/layout/orgChart1#4"/>
    <dgm:cxn modelId="{F4DAC811-154E-4C9A-B015-1FCE86817068}" type="presOf" srcId="{805CEE84-A9E9-4310-B37C-F79122BAD1C9}" destId="{12143641-CC94-44A2-ADC0-64DCBE5467C8}" srcOrd="0" destOrd="0" presId="urn:microsoft.com/office/officeart/2005/8/layout/orgChart1#4"/>
    <dgm:cxn modelId="{44EE16B0-1B39-4E55-8819-999B8110C230}" type="presOf" srcId="{21434E53-DE71-4191-ABDB-959F98F7590C}" destId="{7B38B621-6996-4017-BAF7-C73EA5C11BC9}" srcOrd="0" destOrd="0" presId="urn:microsoft.com/office/officeart/2005/8/layout/orgChart1#4"/>
    <dgm:cxn modelId="{BA04D474-C9CB-4890-BA76-448E282D6587}" type="presOf" srcId="{DEC8A2E6-2EB8-494D-AF9E-858ECEF32DF2}" destId="{937F60B1-CB6E-4653-966E-60430B6E90A0}" srcOrd="0" destOrd="0" presId="urn:microsoft.com/office/officeart/2005/8/layout/orgChart1#4"/>
    <dgm:cxn modelId="{69105C53-6AAD-461A-AF6D-0D17EC109BD8}" type="presOf" srcId="{E3B659A4-673E-4933-8BE2-D6C104C6DC2E}" destId="{72CE0696-CD9A-40F4-99E9-5D26AB4BC5BD}" srcOrd="0" destOrd="0" presId="urn:microsoft.com/office/officeart/2005/8/layout/orgChart1#4"/>
    <dgm:cxn modelId="{282D9DDB-CB05-4E23-A276-74BBA1A711F8}" type="presOf" srcId="{BD8DFD27-5498-4ED4-92A3-87AA995DFEFB}" destId="{7EB7338A-CA46-42C9-81B6-CE5E971BBA26}" srcOrd="1" destOrd="0" presId="urn:microsoft.com/office/officeart/2005/8/layout/orgChart1#4"/>
    <dgm:cxn modelId="{A46EE473-E463-40C1-B109-F1FAD7EFC5A0}" srcId="{11A06EF8-D67B-4999-99F5-E03CBD24C85B}" destId="{94B09D34-C1E2-40DD-A2C5-3904647CB6AF}" srcOrd="1" destOrd="0" parTransId="{F76C8F97-177A-4BB0-B80D-57813AD37B71}" sibTransId="{78233C52-68FC-4DE0-920A-5FEF45047E9B}"/>
    <dgm:cxn modelId="{0C82504C-C9E6-48C8-A5F7-0A7BBAA0C390}" type="presOf" srcId="{11A06EF8-D67B-4999-99F5-E03CBD24C85B}" destId="{A9B59AA5-8F0E-4153-BAE1-67F4BF77AE19}" srcOrd="1" destOrd="0" presId="urn:microsoft.com/office/officeart/2005/8/layout/orgChart1#4"/>
    <dgm:cxn modelId="{D2306AE0-BA6D-48E2-A5D0-B38A19469F6A}" type="presOf" srcId="{94B09D34-C1E2-40DD-A2C5-3904647CB6AF}" destId="{0BB50A70-E3BF-4BF7-96B0-0D8E61DC1AAC}" srcOrd="1" destOrd="0" presId="urn:microsoft.com/office/officeart/2005/8/layout/orgChart1#4"/>
    <dgm:cxn modelId="{3AE49951-1134-4BB9-B8EB-76D1058C1FAB}" srcId="{BBDB73D4-019A-4208-8D98-E91807EB623F}" destId="{56F33353-FE80-4A98-BFF3-3B6741A01CCA}" srcOrd="1" destOrd="0" parTransId="{678F77CB-117C-4BE6-9ECA-45E6E5016339}" sibTransId="{71B3755C-C34F-49C1-AB59-FCCB0CD5F7A2}"/>
    <dgm:cxn modelId="{58E6C092-F49A-4637-9871-157D63734CC9}" type="presOf" srcId="{7807CA2C-2193-43E9-A28F-074EB5865CF2}" destId="{597EE4EE-2D02-4262-B02D-94DD03907A3C}" srcOrd="0" destOrd="0" presId="urn:microsoft.com/office/officeart/2005/8/layout/orgChart1#4"/>
    <dgm:cxn modelId="{58FD429A-2503-4355-87CA-0D5623AE766D}" type="presOf" srcId="{EACD17F5-D793-4A43-B489-D1804D50CFEF}" destId="{6A259130-4455-44E0-969B-948D1249687E}" srcOrd="0" destOrd="0" presId="urn:microsoft.com/office/officeart/2005/8/layout/orgChart1#4"/>
    <dgm:cxn modelId="{C4F73EB4-BB1A-4756-ACBD-FA32EB0406F3}" type="presOf" srcId="{56F33353-FE80-4A98-BFF3-3B6741A01CCA}" destId="{0D5BC467-0903-4492-AB0E-39E1C3EC74FA}" srcOrd="0" destOrd="0" presId="urn:microsoft.com/office/officeart/2005/8/layout/orgChart1#4"/>
    <dgm:cxn modelId="{3C5F5E52-60A8-4064-ABBD-B33F765A1FBB}" type="presOf" srcId="{56F33353-FE80-4A98-BFF3-3B6741A01CCA}" destId="{D519CAD5-4BC4-46DD-BB83-EA8D969AB9A6}" srcOrd="1" destOrd="0" presId="urn:microsoft.com/office/officeart/2005/8/layout/orgChart1#4"/>
    <dgm:cxn modelId="{C012D432-85E2-47CC-915D-A28162D68303}" type="presOf" srcId="{678F77CB-117C-4BE6-9ECA-45E6E5016339}" destId="{2741D095-37FF-46FE-9F80-216F55E8BB61}" srcOrd="0" destOrd="0" presId="urn:microsoft.com/office/officeart/2005/8/layout/orgChart1#4"/>
    <dgm:cxn modelId="{0EBB82D9-4E41-458F-A0A1-5354721376B2}" srcId="{BBDB73D4-019A-4208-8D98-E91807EB623F}" destId="{3EE3ED6A-8F4E-4326-85CF-5E078F4159F7}" srcOrd="2" destOrd="0" parTransId="{33BEFB06-DDA2-4A45-A7F7-A4FBF3F17BA7}" sibTransId="{15F1DD0D-B097-4C34-8157-E2AF5DCC0ED0}"/>
    <dgm:cxn modelId="{93ED8766-A568-4D72-8AC7-2FBE8B346CE2}" type="presOf" srcId="{BD8DFD27-5498-4ED4-92A3-87AA995DFEFB}" destId="{314246B7-D4F9-41EB-ADE7-A140635B4B2B}" srcOrd="0" destOrd="0" presId="urn:microsoft.com/office/officeart/2005/8/layout/orgChart1#4"/>
    <dgm:cxn modelId="{249E3441-1EDC-455D-81CE-2EE19736F723}" srcId="{47C757F0-AA23-46BE-9311-EA432CDEEAA1}" destId="{11A06EF8-D67B-4999-99F5-E03CBD24C85B}" srcOrd="1" destOrd="0" parTransId="{A2D24D91-CC6A-41A0-A6A7-B117FF1DDA39}" sibTransId="{B8074731-74C4-40A2-AED9-7618A3D6C25D}"/>
    <dgm:cxn modelId="{8463121C-8BEB-49A9-8BE2-2C5E75107E5A}" type="presOf" srcId="{BBDB73D4-019A-4208-8D98-E91807EB623F}" destId="{3698AFDE-4EA6-45C9-9A08-BC4CC1D9EF16}" srcOrd="1" destOrd="0" presId="urn:microsoft.com/office/officeart/2005/8/layout/orgChart1#4"/>
    <dgm:cxn modelId="{48ED03EC-DD3D-45E1-8C1F-34AC96BF6ABB}" type="presOf" srcId="{21434E53-DE71-4191-ABDB-959F98F7590C}" destId="{D61015E9-7FCD-477F-A774-82628AC16576}" srcOrd="1" destOrd="0" presId="urn:microsoft.com/office/officeart/2005/8/layout/orgChart1#4"/>
    <dgm:cxn modelId="{CA0DC9CE-F00C-40CC-8876-E041267ABE97}" type="presOf" srcId="{7131CF4C-E493-4A9E-8354-A319928ADC4D}" destId="{C7212FA8-1E19-452B-B30A-2DF018135C15}" srcOrd="1" destOrd="0" presId="urn:microsoft.com/office/officeart/2005/8/layout/orgChart1#4"/>
    <dgm:cxn modelId="{846DF8F9-2F91-430D-9C6C-00D8F5C78BEC}" srcId="{12714FC6-8B41-47E5-91DD-F02D34D23B93}" destId="{3C8C41E8-E1F7-43C4-B42F-EDD5BE649A09}" srcOrd="2" destOrd="0" parTransId="{8F738355-29F4-47D2-BE99-2CD044F18EAE}" sibTransId="{FA250646-DD84-43C6-BF89-CC8BFD1D733D}"/>
    <dgm:cxn modelId="{96E55799-5A0E-4055-AED5-FCC1AC9EB038}" type="presOf" srcId="{7131CF4C-E493-4A9E-8354-A319928ADC4D}" destId="{BC5FE333-735B-45F3-9829-B70C25E91E2B}" srcOrd="0" destOrd="0" presId="urn:microsoft.com/office/officeart/2005/8/layout/orgChart1#4"/>
    <dgm:cxn modelId="{41587A6D-658B-4EA6-8067-B7BA381A5A1C}" type="presOf" srcId="{33BEFB06-DDA2-4A45-A7F7-A4FBF3F17BA7}" destId="{8DF43EF4-FBF5-4790-BA26-0FCEDCAF32F4}" srcOrd="0" destOrd="0" presId="urn:microsoft.com/office/officeart/2005/8/layout/orgChart1#4"/>
    <dgm:cxn modelId="{3DD3D910-970C-4DC4-BE26-EE493D0C82D7}" type="presOf" srcId="{3C8C41E8-E1F7-43C4-B42F-EDD5BE649A09}" destId="{06259997-D74B-4163-891D-75CA214001C4}" srcOrd="0" destOrd="0" presId="urn:microsoft.com/office/officeart/2005/8/layout/orgChart1#4"/>
    <dgm:cxn modelId="{C3831D86-2813-4D7F-9176-2F75A7B32320}" type="presOf" srcId="{D3AFDADD-A0AE-4326-BFD0-B70CC2B3EB72}" destId="{CC3DD7C0-1841-491C-8031-EF7E28B10AE5}" srcOrd="0" destOrd="0" presId="urn:microsoft.com/office/officeart/2005/8/layout/orgChart1#4"/>
    <dgm:cxn modelId="{238A2EFC-431C-449E-9838-91F4AFFDF5EB}" type="presParOf" srcId="{E498DC9C-C5AC-4482-A26F-3B99DC5D79F0}" destId="{F728C3E8-5128-4BB6-90CC-A86769ECE335}" srcOrd="0" destOrd="0" presId="urn:microsoft.com/office/officeart/2005/8/layout/orgChart1#4"/>
    <dgm:cxn modelId="{59C01D9F-8242-4558-96B2-CCB75E93B684}" type="presParOf" srcId="{F728C3E8-5128-4BB6-90CC-A86769ECE335}" destId="{79147750-B6BF-43FD-83A0-7ACDC9B53EFF}" srcOrd="0" destOrd="0" presId="urn:microsoft.com/office/officeart/2005/8/layout/orgChart1#4"/>
    <dgm:cxn modelId="{327ECE24-1537-4C76-B14A-F47CA15FC90D}" type="presParOf" srcId="{79147750-B6BF-43FD-83A0-7ACDC9B53EFF}" destId="{AE79172D-D441-42BB-84EA-E3D989670DED}" srcOrd="0" destOrd="0" presId="urn:microsoft.com/office/officeart/2005/8/layout/orgChart1#4"/>
    <dgm:cxn modelId="{12A7D9B5-CA7D-463B-8738-B12BD188C12A}" type="presParOf" srcId="{79147750-B6BF-43FD-83A0-7ACDC9B53EFF}" destId="{86420519-308D-4A6A-8FEA-6FB2E39BA448}" srcOrd="1" destOrd="0" presId="urn:microsoft.com/office/officeart/2005/8/layout/orgChart1#4"/>
    <dgm:cxn modelId="{7FBE3E45-0667-48B2-AD65-865C84263D39}" type="presParOf" srcId="{F728C3E8-5128-4BB6-90CC-A86769ECE335}" destId="{9A0FF10C-81C7-47CD-A320-768F2009480B}" srcOrd="1" destOrd="0" presId="urn:microsoft.com/office/officeart/2005/8/layout/orgChart1#4"/>
    <dgm:cxn modelId="{02BD7CFF-1A71-4AB3-8F53-40EF977F02BD}" type="presParOf" srcId="{9A0FF10C-81C7-47CD-A320-768F2009480B}" destId="{6A259130-4455-44E0-969B-948D1249687E}" srcOrd="0" destOrd="0" presId="urn:microsoft.com/office/officeart/2005/8/layout/orgChart1#4"/>
    <dgm:cxn modelId="{1EE9827D-8704-4DA3-BF38-DD9F50CC6CFC}" type="presParOf" srcId="{9A0FF10C-81C7-47CD-A320-768F2009480B}" destId="{D6C5C065-A308-417C-8ECC-04FC2BEC646C}" srcOrd="1" destOrd="0" presId="urn:microsoft.com/office/officeart/2005/8/layout/orgChart1#4"/>
    <dgm:cxn modelId="{17229FAF-50E8-4C83-9AB1-8A92B0D49DDB}" type="presParOf" srcId="{D6C5C065-A308-417C-8ECC-04FC2BEC646C}" destId="{E36491EF-5019-46FD-BC82-1BD579B9EE0E}" srcOrd="0" destOrd="0" presId="urn:microsoft.com/office/officeart/2005/8/layout/orgChart1#4"/>
    <dgm:cxn modelId="{2048CC9F-3105-4DA5-A168-B93BDFF9F188}" type="presParOf" srcId="{E36491EF-5019-46FD-BC82-1BD579B9EE0E}" destId="{43B7C837-49D6-40CE-BBAB-953D9E4BA7ED}" srcOrd="0" destOrd="0" presId="urn:microsoft.com/office/officeart/2005/8/layout/orgChart1#4"/>
    <dgm:cxn modelId="{2AC5CA15-E806-45CC-B832-295BBF4720FA}" type="presParOf" srcId="{E36491EF-5019-46FD-BC82-1BD579B9EE0E}" destId="{9A037140-9B69-4B9F-A134-F2F2EB0F2E32}" srcOrd="1" destOrd="0" presId="urn:microsoft.com/office/officeart/2005/8/layout/orgChart1#4"/>
    <dgm:cxn modelId="{120A0E60-3467-4D0F-8E09-2D1161C6FBC4}" type="presParOf" srcId="{D6C5C065-A308-417C-8ECC-04FC2BEC646C}" destId="{FA37AA5D-87C2-47F6-9B72-B753C073E744}" srcOrd="1" destOrd="0" presId="urn:microsoft.com/office/officeart/2005/8/layout/orgChart1#4"/>
    <dgm:cxn modelId="{4F730ED6-3BF0-47D1-A395-59964B93B9C5}" type="presParOf" srcId="{FA37AA5D-87C2-47F6-9B72-B753C073E744}" destId="{72CE0696-CD9A-40F4-99E9-5D26AB4BC5BD}" srcOrd="0" destOrd="0" presId="urn:microsoft.com/office/officeart/2005/8/layout/orgChart1#4"/>
    <dgm:cxn modelId="{469C5B05-ECDD-4388-B631-792560293E17}" type="presParOf" srcId="{FA37AA5D-87C2-47F6-9B72-B753C073E744}" destId="{CA39E660-F018-46DF-AFF0-C04B6C817923}" srcOrd="1" destOrd="0" presId="urn:microsoft.com/office/officeart/2005/8/layout/orgChart1#4"/>
    <dgm:cxn modelId="{24CABE9A-BF32-4DBC-93C4-3CF1DC353D4B}" type="presParOf" srcId="{CA39E660-F018-46DF-AFF0-C04B6C817923}" destId="{76B1A14C-2DFD-4626-B356-159C24CE85DA}" srcOrd="0" destOrd="0" presId="urn:microsoft.com/office/officeart/2005/8/layout/orgChart1#4"/>
    <dgm:cxn modelId="{83EF6023-4E30-493E-BDE7-BF238DBA60C9}" type="presParOf" srcId="{76B1A14C-2DFD-4626-B356-159C24CE85DA}" destId="{297ABCFA-EBD3-4B4B-816A-1B66DB1D2D22}" srcOrd="0" destOrd="0" presId="urn:microsoft.com/office/officeart/2005/8/layout/orgChart1#4"/>
    <dgm:cxn modelId="{E8FC43B3-69F7-424F-8098-71146B036C66}" type="presParOf" srcId="{76B1A14C-2DFD-4626-B356-159C24CE85DA}" destId="{F752B997-BD4F-4972-AFF0-5F66772E87D0}" srcOrd="1" destOrd="0" presId="urn:microsoft.com/office/officeart/2005/8/layout/orgChart1#4"/>
    <dgm:cxn modelId="{73456661-7A41-42AB-BC8C-8439195AA112}" type="presParOf" srcId="{CA39E660-F018-46DF-AFF0-C04B6C817923}" destId="{52E2785F-FD12-4E3F-B2BD-E171BC95A482}" srcOrd="1" destOrd="0" presId="urn:microsoft.com/office/officeart/2005/8/layout/orgChart1#4"/>
    <dgm:cxn modelId="{66670201-F8E4-4AA3-AD65-DD3109CEE4F1}" type="presParOf" srcId="{CA39E660-F018-46DF-AFF0-C04B6C817923}" destId="{5E1F79D1-D9E0-4873-AF19-9D2246CF8D3C}" srcOrd="2" destOrd="0" presId="urn:microsoft.com/office/officeart/2005/8/layout/orgChart1#4"/>
    <dgm:cxn modelId="{9321EDF3-7B69-4333-9E06-AB3289295AEE}" type="presParOf" srcId="{FA37AA5D-87C2-47F6-9B72-B753C073E744}" destId="{6FD57767-5454-4C1D-9142-383D175A5833}" srcOrd="2" destOrd="0" presId="urn:microsoft.com/office/officeart/2005/8/layout/orgChart1#4"/>
    <dgm:cxn modelId="{C3C72EDA-9388-4F6A-81CD-3D22BCBB265B}" type="presParOf" srcId="{FA37AA5D-87C2-47F6-9B72-B753C073E744}" destId="{1358A149-DF8F-40C7-A2D9-D6A05C8D3900}" srcOrd="3" destOrd="0" presId="urn:microsoft.com/office/officeart/2005/8/layout/orgChart1#4"/>
    <dgm:cxn modelId="{D178EC62-D7E8-4566-BCD5-9F8BCFE32089}" type="presParOf" srcId="{1358A149-DF8F-40C7-A2D9-D6A05C8D3900}" destId="{77E159AA-21F2-4676-B7ED-65D1DE3F25D7}" srcOrd="0" destOrd="0" presId="urn:microsoft.com/office/officeart/2005/8/layout/orgChart1#4"/>
    <dgm:cxn modelId="{FAD99820-FF37-4E25-990E-9795520F246A}" type="presParOf" srcId="{77E159AA-21F2-4676-B7ED-65D1DE3F25D7}" destId="{314246B7-D4F9-41EB-ADE7-A140635B4B2B}" srcOrd="0" destOrd="0" presId="urn:microsoft.com/office/officeart/2005/8/layout/orgChart1#4"/>
    <dgm:cxn modelId="{1FE72B31-10C8-4D15-B4A3-87281EA11CB2}" type="presParOf" srcId="{77E159AA-21F2-4676-B7ED-65D1DE3F25D7}" destId="{7EB7338A-CA46-42C9-81B6-CE5E971BBA26}" srcOrd="1" destOrd="0" presId="urn:microsoft.com/office/officeart/2005/8/layout/orgChart1#4"/>
    <dgm:cxn modelId="{F7994F51-0A41-4A41-B26E-DEED49486100}" type="presParOf" srcId="{1358A149-DF8F-40C7-A2D9-D6A05C8D3900}" destId="{8CD70885-2276-40D0-B82E-C607A1C37A46}" srcOrd="1" destOrd="0" presId="urn:microsoft.com/office/officeart/2005/8/layout/orgChart1#4"/>
    <dgm:cxn modelId="{402EF496-07A9-4932-A6BC-852E00D55649}" type="presParOf" srcId="{1358A149-DF8F-40C7-A2D9-D6A05C8D3900}" destId="{1688004A-6E50-44ED-8227-329FA3BD5107}" srcOrd="2" destOrd="0" presId="urn:microsoft.com/office/officeart/2005/8/layout/orgChart1#4"/>
    <dgm:cxn modelId="{29D04993-86BF-4BB1-9A5A-410AF9EFF27B}" type="presParOf" srcId="{FA37AA5D-87C2-47F6-9B72-B753C073E744}" destId="{54871E31-3035-496E-BFD4-2EE7FA3E402A}" srcOrd="4" destOrd="0" presId="urn:microsoft.com/office/officeart/2005/8/layout/orgChart1#4"/>
    <dgm:cxn modelId="{FA528A8C-446E-4F22-815F-DA5B0CB824CD}" type="presParOf" srcId="{FA37AA5D-87C2-47F6-9B72-B753C073E744}" destId="{F04AFB4C-4C35-43D6-BBC7-AE22F4C41C09}" srcOrd="5" destOrd="0" presId="urn:microsoft.com/office/officeart/2005/8/layout/orgChart1#4"/>
    <dgm:cxn modelId="{1042252C-6F5E-4521-BF7E-379474C33EA1}" type="presParOf" srcId="{F04AFB4C-4C35-43D6-BBC7-AE22F4C41C09}" destId="{21A0D716-0F65-4B39-9272-37E3A46C09CA}" srcOrd="0" destOrd="0" presId="urn:microsoft.com/office/officeart/2005/8/layout/orgChart1#4"/>
    <dgm:cxn modelId="{FD35559E-DC13-419D-9D42-FAFCF9304A83}" type="presParOf" srcId="{21A0D716-0F65-4B39-9272-37E3A46C09CA}" destId="{06259997-D74B-4163-891D-75CA214001C4}" srcOrd="0" destOrd="0" presId="urn:microsoft.com/office/officeart/2005/8/layout/orgChart1#4"/>
    <dgm:cxn modelId="{CD5BB64F-D30F-4ED1-B725-B9E12B67A9DA}" type="presParOf" srcId="{21A0D716-0F65-4B39-9272-37E3A46C09CA}" destId="{FBFA3414-84C9-4C79-85FE-0397BC417420}" srcOrd="1" destOrd="0" presId="urn:microsoft.com/office/officeart/2005/8/layout/orgChart1#4"/>
    <dgm:cxn modelId="{33D343AE-8A70-4F17-9092-BE5CEEAFA6DE}" type="presParOf" srcId="{F04AFB4C-4C35-43D6-BBC7-AE22F4C41C09}" destId="{A759D720-8BE4-4506-8EB7-FB14597DDABD}" srcOrd="1" destOrd="0" presId="urn:microsoft.com/office/officeart/2005/8/layout/orgChart1#4"/>
    <dgm:cxn modelId="{B6EFBC7B-4CCD-4870-9F15-CE65B952873F}" type="presParOf" srcId="{F04AFB4C-4C35-43D6-BBC7-AE22F4C41C09}" destId="{41651BD1-82D2-43BC-921A-DFE772AFA222}" srcOrd="2" destOrd="0" presId="urn:microsoft.com/office/officeart/2005/8/layout/orgChart1#4"/>
    <dgm:cxn modelId="{A9E9B6F7-0F1B-43AA-B6F1-72055D7D07B9}" type="presParOf" srcId="{D6C5C065-A308-417C-8ECC-04FC2BEC646C}" destId="{A7309641-2A58-41EA-9E42-56812CF298ED}" srcOrd="2" destOrd="0" presId="urn:microsoft.com/office/officeart/2005/8/layout/orgChart1#4"/>
    <dgm:cxn modelId="{ADFABF92-C12D-4749-96DA-72B13A99D5F7}" type="presParOf" srcId="{9A0FF10C-81C7-47CD-A320-768F2009480B}" destId="{538CB80F-B25C-4D33-B78A-672F1E15EDB6}" srcOrd="2" destOrd="0" presId="urn:microsoft.com/office/officeart/2005/8/layout/orgChart1#4"/>
    <dgm:cxn modelId="{C2FCACC0-640D-4CFA-85D3-62C5AA594903}" type="presParOf" srcId="{9A0FF10C-81C7-47CD-A320-768F2009480B}" destId="{FD44FBE8-9ECB-41DE-8168-B433ACFD02FB}" srcOrd="3" destOrd="0" presId="urn:microsoft.com/office/officeart/2005/8/layout/orgChart1#4"/>
    <dgm:cxn modelId="{0EA99ABA-828B-4475-9881-4CB70F89FEC3}" type="presParOf" srcId="{FD44FBE8-9ECB-41DE-8168-B433ACFD02FB}" destId="{04C216FC-3F27-49D0-B216-43431666FE99}" srcOrd="0" destOrd="0" presId="urn:microsoft.com/office/officeart/2005/8/layout/orgChart1#4"/>
    <dgm:cxn modelId="{9BEA9E7D-620A-4D51-B315-E888AC819DF0}" type="presParOf" srcId="{04C216FC-3F27-49D0-B216-43431666FE99}" destId="{3A993E55-22E8-4B25-87F6-8D29230CE876}" srcOrd="0" destOrd="0" presId="urn:microsoft.com/office/officeart/2005/8/layout/orgChart1#4"/>
    <dgm:cxn modelId="{126134A7-0499-4BCF-9280-EA838E379829}" type="presParOf" srcId="{04C216FC-3F27-49D0-B216-43431666FE99}" destId="{A9B59AA5-8F0E-4153-BAE1-67F4BF77AE19}" srcOrd="1" destOrd="0" presId="urn:microsoft.com/office/officeart/2005/8/layout/orgChart1#4"/>
    <dgm:cxn modelId="{9322026E-7FF8-441C-A097-F5363C8BDBD3}" type="presParOf" srcId="{FD44FBE8-9ECB-41DE-8168-B433ACFD02FB}" destId="{B28AD29A-E5FA-4EBD-B9A6-0E300EA50224}" srcOrd="1" destOrd="0" presId="urn:microsoft.com/office/officeart/2005/8/layout/orgChart1#4"/>
    <dgm:cxn modelId="{065F2550-9087-49AE-B950-6A3B2B7C6690}" type="presParOf" srcId="{B28AD29A-E5FA-4EBD-B9A6-0E300EA50224}" destId="{12143641-CC94-44A2-ADC0-64DCBE5467C8}" srcOrd="0" destOrd="0" presId="urn:microsoft.com/office/officeart/2005/8/layout/orgChart1#4"/>
    <dgm:cxn modelId="{A95B0411-C9A3-4FD6-B2F6-364799F760EB}" type="presParOf" srcId="{B28AD29A-E5FA-4EBD-B9A6-0E300EA50224}" destId="{B5DE2F99-63EC-4F81-9F02-128C6E1D018F}" srcOrd="1" destOrd="0" presId="urn:microsoft.com/office/officeart/2005/8/layout/orgChart1#4"/>
    <dgm:cxn modelId="{6CACB0E3-A530-4FD0-B327-09D5CF5CE999}" type="presParOf" srcId="{B5DE2F99-63EC-4F81-9F02-128C6E1D018F}" destId="{9E2CE4C6-73E2-49FE-893E-8CE7BC77A7C4}" srcOrd="0" destOrd="0" presId="urn:microsoft.com/office/officeart/2005/8/layout/orgChart1#4"/>
    <dgm:cxn modelId="{E1B71D9E-DAE7-4034-B93B-B952629CF634}" type="presParOf" srcId="{9E2CE4C6-73E2-49FE-893E-8CE7BC77A7C4}" destId="{597EE4EE-2D02-4262-B02D-94DD03907A3C}" srcOrd="0" destOrd="0" presId="urn:microsoft.com/office/officeart/2005/8/layout/orgChart1#4"/>
    <dgm:cxn modelId="{9B608AAE-CCF6-4ADD-A315-349A3B0E3C04}" type="presParOf" srcId="{9E2CE4C6-73E2-49FE-893E-8CE7BC77A7C4}" destId="{B05A2FE4-D57A-44C6-A79D-B67BFE2882BB}" srcOrd="1" destOrd="0" presId="urn:microsoft.com/office/officeart/2005/8/layout/orgChart1#4"/>
    <dgm:cxn modelId="{FA8AA0E7-74B2-4A67-9977-7E02EB4CE473}" type="presParOf" srcId="{B5DE2F99-63EC-4F81-9F02-128C6E1D018F}" destId="{F20DF2FD-87C5-4014-A6C2-635C3B933CD4}" srcOrd="1" destOrd="0" presId="urn:microsoft.com/office/officeart/2005/8/layout/orgChart1#4"/>
    <dgm:cxn modelId="{19624F54-21EB-4C92-8D6E-DC70260BA17C}" type="presParOf" srcId="{B5DE2F99-63EC-4F81-9F02-128C6E1D018F}" destId="{338E7B64-D6E5-4E0C-9A74-7389498C2994}" srcOrd="2" destOrd="0" presId="urn:microsoft.com/office/officeart/2005/8/layout/orgChart1#4"/>
    <dgm:cxn modelId="{46CDCC4E-C1B8-4791-9807-79D10D7A8688}" type="presParOf" srcId="{B28AD29A-E5FA-4EBD-B9A6-0E300EA50224}" destId="{20704E26-A897-4576-AE19-D40B4ED6C64F}" srcOrd="2" destOrd="0" presId="urn:microsoft.com/office/officeart/2005/8/layout/orgChart1#4"/>
    <dgm:cxn modelId="{7D404ADA-FA95-4604-AEC8-57E9F88FA4DC}" type="presParOf" srcId="{B28AD29A-E5FA-4EBD-B9A6-0E300EA50224}" destId="{AED473E2-F88D-4628-9EA5-F6F23DD5F3C0}" srcOrd="3" destOrd="0" presId="urn:microsoft.com/office/officeart/2005/8/layout/orgChart1#4"/>
    <dgm:cxn modelId="{BFD76BA6-B080-4152-98FA-FD7F2090083C}" type="presParOf" srcId="{AED473E2-F88D-4628-9EA5-F6F23DD5F3C0}" destId="{8304BB7D-2221-4B38-AE74-4D3BD630FE54}" srcOrd="0" destOrd="0" presId="urn:microsoft.com/office/officeart/2005/8/layout/orgChart1#4"/>
    <dgm:cxn modelId="{8D342685-8946-46FD-8D77-A4FC44D454C6}" type="presParOf" srcId="{8304BB7D-2221-4B38-AE74-4D3BD630FE54}" destId="{596C2F43-2028-4789-9888-2A87F37DD766}" srcOrd="0" destOrd="0" presId="urn:microsoft.com/office/officeart/2005/8/layout/orgChart1#4"/>
    <dgm:cxn modelId="{77B511E3-18CA-4EFF-92E7-53C678FBEEA3}" type="presParOf" srcId="{8304BB7D-2221-4B38-AE74-4D3BD630FE54}" destId="{0BB50A70-E3BF-4BF7-96B0-0D8E61DC1AAC}" srcOrd="1" destOrd="0" presId="urn:microsoft.com/office/officeart/2005/8/layout/orgChart1#4"/>
    <dgm:cxn modelId="{191466E4-045D-4375-9B55-E6E5F2C26F5A}" type="presParOf" srcId="{AED473E2-F88D-4628-9EA5-F6F23DD5F3C0}" destId="{CC652C67-B3CE-4A62-AE09-76FD9E3409C6}" srcOrd="1" destOrd="0" presId="urn:microsoft.com/office/officeart/2005/8/layout/orgChart1#4"/>
    <dgm:cxn modelId="{24AE2CE6-125C-499C-85D5-425C4FCF67F6}" type="presParOf" srcId="{AED473E2-F88D-4628-9EA5-F6F23DD5F3C0}" destId="{D79D8B21-89BC-4738-B676-FF0FD7A6BA10}" srcOrd="2" destOrd="0" presId="urn:microsoft.com/office/officeart/2005/8/layout/orgChart1#4"/>
    <dgm:cxn modelId="{C6C8EF54-B816-4B9F-90AE-2138DC3BD9B6}" type="presParOf" srcId="{B28AD29A-E5FA-4EBD-B9A6-0E300EA50224}" destId="{CC3DD7C0-1841-491C-8031-EF7E28B10AE5}" srcOrd="4" destOrd="0" presId="urn:microsoft.com/office/officeart/2005/8/layout/orgChart1#4"/>
    <dgm:cxn modelId="{125BF552-F262-47BA-AC78-FC562FF87752}" type="presParOf" srcId="{B28AD29A-E5FA-4EBD-B9A6-0E300EA50224}" destId="{7425BBD3-E782-41F8-B7E3-0E603837612E}" srcOrd="5" destOrd="0" presId="urn:microsoft.com/office/officeart/2005/8/layout/orgChart1#4"/>
    <dgm:cxn modelId="{4E7C11BC-F2DD-4973-A615-ABC80C125278}" type="presParOf" srcId="{7425BBD3-E782-41F8-B7E3-0E603837612E}" destId="{E10B4562-F513-449C-9FC0-3CB92250202F}" srcOrd="0" destOrd="0" presId="urn:microsoft.com/office/officeart/2005/8/layout/orgChart1#4"/>
    <dgm:cxn modelId="{BC201281-ED47-4A50-B27E-F2B60145FA40}" type="presParOf" srcId="{E10B4562-F513-449C-9FC0-3CB92250202F}" destId="{BC5FE333-735B-45F3-9829-B70C25E91E2B}" srcOrd="0" destOrd="0" presId="urn:microsoft.com/office/officeart/2005/8/layout/orgChart1#4"/>
    <dgm:cxn modelId="{78F6E31D-E191-44D4-81A2-E2E975860FA8}" type="presParOf" srcId="{E10B4562-F513-449C-9FC0-3CB92250202F}" destId="{C7212FA8-1E19-452B-B30A-2DF018135C15}" srcOrd="1" destOrd="0" presId="urn:microsoft.com/office/officeart/2005/8/layout/orgChart1#4"/>
    <dgm:cxn modelId="{30E4E5C2-1861-4FFB-8AA2-4D7E015A9AF4}" type="presParOf" srcId="{7425BBD3-E782-41F8-B7E3-0E603837612E}" destId="{7D3B8D5F-8AE5-43F2-B8D3-4819E8D667D5}" srcOrd="1" destOrd="0" presId="urn:microsoft.com/office/officeart/2005/8/layout/orgChart1#4"/>
    <dgm:cxn modelId="{20D92286-78EC-44E6-80E3-C9E6B9F21C72}" type="presParOf" srcId="{7425BBD3-E782-41F8-B7E3-0E603837612E}" destId="{A6D3F3D6-BACE-4235-8B62-96A48CF371F3}" srcOrd="2" destOrd="0" presId="urn:microsoft.com/office/officeart/2005/8/layout/orgChart1#4"/>
    <dgm:cxn modelId="{8A54BDF5-EE65-43D7-B8E0-C5A52E8C7978}" type="presParOf" srcId="{FD44FBE8-9ECB-41DE-8168-B433ACFD02FB}" destId="{562EFB84-A9E5-42D9-9E8D-673137DE7D25}" srcOrd="2" destOrd="0" presId="urn:microsoft.com/office/officeart/2005/8/layout/orgChart1#4"/>
    <dgm:cxn modelId="{CDDB2A5B-ABDE-424B-B78C-690C407F721C}" type="presParOf" srcId="{9A0FF10C-81C7-47CD-A320-768F2009480B}" destId="{937F60B1-CB6E-4653-966E-60430B6E90A0}" srcOrd="4" destOrd="0" presId="urn:microsoft.com/office/officeart/2005/8/layout/orgChart1#4"/>
    <dgm:cxn modelId="{90671CCE-0E8E-427E-936A-937EF5A2D08C}" type="presParOf" srcId="{9A0FF10C-81C7-47CD-A320-768F2009480B}" destId="{C4B91DEF-39B5-4FBE-B3E1-59D94525D3D5}" srcOrd="5" destOrd="0" presId="urn:microsoft.com/office/officeart/2005/8/layout/orgChart1#4"/>
    <dgm:cxn modelId="{3DBBAF0B-AC58-408C-AA21-D88512229027}" type="presParOf" srcId="{C4B91DEF-39B5-4FBE-B3E1-59D94525D3D5}" destId="{C6382FD1-F304-4989-BCE0-E4C7A7CA2C65}" srcOrd="0" destOrd="0" presId="urn:microsoft.com/office/officeart/2005/8/layout/orgChart1#4"/>
    <dgm:cxn modelId="{862C2529-E70D-48B4-84AC-FC8A6513ACD4}" type="presParOf" srcId="{C6382FD1-F304-4989-BCE0-E4C7A7CA2C65}" destId="{039D48FB-AC35-4D3D-B718-D1B4EF0F3DA4}" srcOrd="0" destOrd="0" presId="urn:microsoft.com/office/officeart/2005/8/layout/orgChart1#4"/>
    <dgm:cxn modelId="{76F2157F-E252-42A3-A743-DDD49A045BA4}" type="presParOf" srcId="{C6382FD1-F304-4989-BCE0-E4C7A7CA2C65}" destId="{3698AFDE-4EA6-45C9-9A08-BC4CC1D9EF16}" srcOrd="1" destOrd="0" presId="urn:microsoft.com/office/officeart/2005/8/layout/orgChart1#4"/>
    <dgm:cxn modelId="{CB57B6FC-DAF6-408B-8AA8-2AB63DF74066}" type="presParOf" srcId="{C4B91DEF-39B5-4FBE-B3E1-59D94525D3D5}" destId="{708C18B8-8352-4B20-860B-D2C78C267742}" srcOrd="1" destOrd="0" presId="urn:microsoft.com/office/officeart/2005/8/layout/orgChart1#4"/>
    <dgm:cxn modelId="{30597D1A-F02E-4761-B3BA-DB5F71E822FF}" type="presParOf" srcId="{708C18B8-8352-4B20-860B-D2C78C267742}" destId="{F565B876-B947-46EB-BD87-EAEB95E259D6}" srcOrd="0" destOrd="0" presId="urn:microsoft.com/office/officeart/2005/8/layout/orgChart1#4"/>
    <dgm:cxn modelId="{82B0E46A-7A69-40AB-AFB6-A17A5CCC5EC0}" type="presParOf" srcId="{708C18B8-8352-4B20-860B-D2C78C267742}" destId="{B9384C85-8668-4304-A8C2-9B3C6C530758}" srcOrd="1" destOrd="0" presId="urn:microsoft.com/office/officeart/2005/8/layout/orgChart1#4"/>
    <dgm:cxn modelId="{E8CAFBCD-F0A2-4FF9-A620-59D7F46B3099}" type="presParOf" srcId="{B9384C85-8668-4304-A8C2-9B3C6C530758}" destId="{0FC0DB7E-1FF5-4611-B41B-3AD0BE633D95}" srcOrd="0" destOrd="0" presId="urn:microsoft.com/office/officeart/2005/8/layout/orgChart1#4"/>
    <dgm:cxn modelId="{8307A2B7-B6F5-4165-A360-3B14C56E013C}" type="presParOf" srcId="{0FC0DB7E-1FF5-4611-B41B-3AD0BE633D95}" destId="{7B38B621-6996-4017-BAF7-C73EA5C11BC9}" srcOrd="0" destOrd="0" presId="urn:microsoft.com/office/officeart/2005/8/layout/orgChart1#4"/>
    <dgm:cxn modelId="{B6FCD109-C568-4611-8A2E-2929C9D48328}" type="presParOf" srcId="{0FC0DB7E-1FF5-4611-B41B-3AD0BE633D95}" destId="{D61015E9-7FCD-477F-A774-82628AC16576}" srcOrd="1" destOrd="0" presId="urn:microsoft.com/office/officeart/2005/8/layout/orgChart1#4"/>
    <dgm:cxn modelId="{F85313DF-18AE-430C-ADD5-37F464E1A46F}" type="presParOf" srcId="{B9384C85-8668-4304-A8C2-9B3C6C530758}" destId="{7B4A7489-FA62-41F4-937E-5F22CCA936EF}" srcOrd="1" destOrd="0" presId="urn:microsoft.com/office/officeart/2005/8/layout/orgChart1#4"/>
    <dgm:cxn modelId="{FFCC564F-CC18-4FCA-A0C3-844ECC36CA65}" type="presParOf" srcId="{B9384C85-8668-4304-A8C2-9B3C6C530758}" destId="{F1B5D37E-F5A9-425A-AE9A-4E940A87B23B}" srcOrd="2" destOrd="0" presId="urn:microsoft.com/office/officeart/2005/8/layout/orgChart1#4"/>
    <dgm:cxn modelId="{001604F5-EDAF-427D-8E3F-5949D3A86645}" type="presParOf" srcId="{708C18B8-8352-4B20-860B-D2C78C267742}" destId="{2741D095-37FF-46FE-9F80-216F55E8BB61}" srcOrd="2" destOrd="0" presId="urn:microsoft.com/office/officeart/2005/8/layout/orgChart1#4"/>
    <dgm:cxn modelId="{6951E5A1-B67C-4AD4-A239-3D1DE39CF5D9}" type="presParOf" srcId="{708C18B8-8352-4B20-860B-D2C78C267742}" destId="{C99AA370-BE48-45B1-8F70-FEB32842D841}" srcOrd="3" destOrd="0" presId="urn:microsoft.com/office/officeart/2005/8/layout/orgChart1#4"/>
    <dgm:cxn modelId="{36E60278-57A8-43DB-95A5-AFCC38F9E361}" type="presParOf" srcId="{C99AA370-BE48-45B1-8F70-FEB32842D841}" destId="{3C311094-D87A-46BE-98B5-1C2325A99220}" srcOrd="0" destOrd="0" presId="urn:microsoft.com/office/officeart/2005/8/layout/orgChart1#4"/>
    <dgm:cxn modelId="{BB5EBFAE-3036-4A2F-818D-5539F2A9E36E}" type="presParOf" srcId="{3C311094-D87A-46BE-98B5-1C2325A99220}" destId="{0D5BC467-0903-4492-AB0E-39E1C3EC74FA}" srcOrd="0" destOrd="0" presId="urn:microsoft.com/office/officeart/2005/8/layout/orgChart1#4"/>
    <dgm:cxn modelId="{C5D43392-AB15-4978-8F02-E4D4A559E007}" type="presParOf" srcId="{3C311094-D87A-46BE-98B5-1C2325A99220}" destId="{D519CAD5-4BC4-46DD-BB83-EA8D969AB9A6}" srcOrd="1" destOrd="0" presId="urn:microsoft.com/office/officeart/2005/8/layout/orgChart1#4"/>
    <dgm:cxn modelId="{08130E4E-CA6D-4FC9-AD8D-5C5C24457F15}" type="presParOf" srcId="{C99AA370-BE48-45B1-8F70-FEB32842D841}" destId="{4F30CD49-D728-4FC8-A99B-1F1C80A287FC}" srcOrd="1" destOrd="0" presId="urn:microsoft.com/office/officeart/2005/8/layout/orgChart1#4"/>
    <dgm:cxn modelId="{32FB5EFC-CDA5-43DA-A5A2-32324EBEE38F}" type="presParOf" srcId="{C99AA370-BE48-45B1-8F70-FEB32842D841}" destId="{3D7350E3-BBBB-487B-A3BA-977439AC1767}" srcOrd="2" destOrd="0" presId="urn:microsoft.com/office/officeart/2005/8/layout/orgChart1#4"/>
    <dgm:cxn modelId="{0295D88B-B8E6-4AA1-BEF3-40CB1F770589}" type="presParOf" srcId="{708C18B8-8352-4B20-860B-D2C78C267742}" destId="{8DF43EF4-FBF5-4790-BA26-0FCEDCAF32F4}" srcOrd="4" destOrd="0" presId="urn:microsoft.com/office/officeart/2005/8/layout/orgChart1#4"/>
    <dgm:cxn modelId="{6816233B-0C24-4D16-A81D-CE279E924393}" type="presParOf" srcId="{708C18B8-8352-4B20-860B-D2C78C267742}" destId="{5B1C6F33-D122-45A6-9EBD-52611DC03AE6}" srcOrd="5" destOrd="0" presId="urn:microsoft.com/office/officeart/2005/8/layout/orgChart1#4"/>
    <dgm:cxn modelId="{25A12BC5-52A0-443C-81FB-1C3834903524}" type="presParOf" srcId="{5B1C6F33-D122-45A6-9EBD-52611DC03AE6}" destId="{7B629ED2-B106-408A-8F82-D10B2B700B49}" srcOrd="0" destOrd="0" presId="urn:microsoft.com/office/officeart/2005/8/layout/orgChart1#4"/>
    <dgm:cxn modelId="{9DF395EF-E420-4AFF-979A-DC2435126AB6}" type="presParOf" srcId="{7B629ED2-B106-408A-8F82-D10B2B700B49}" destId="{1016FFFE-C581-412C-BE2D-87E2BFAD6FFA}" srcOrd="0" destOrd="0" presId="urn:microsoft.com/office/officeart/2005/8/layout/orgChart1#4"/>
    <dgm:cxn modelId="{064D8A0A-16F6-49BD-B7BE-4451A17AF7B3}" type="presParOf" srcId="{7B629ED2-B106-408A-8F82-D10B2B700B49}" destId="{7ACD3A81-2BF9-4FE6-AA2C-9F13BCB1F64F}" srcOrd="1" destOrd="0" presId="urn:microsoft.com/office/officeart/2005/8/layout/orgChart1#4"/>
    <dgm:cxn modelId="{A955A9AF-E46C-4F21-88B3-E22FA4802DB9}" type="presParOf" srcId="{5B1C6F33-D122-45A6-9EBD-52611DC03AE6}" destId="{FEA0AF6D-29C5-401E-AEC4-C7EA8A77457F}" srcOrd="1" destOrd="0" presId="urn:microsoft.com/office/officeart/2005/8/layout/orgChart1#4"/>
    <dgm:cxn modelId="{CCB442D5-FC94-4913-8ADE-459B951FEA29}" type="presParOf" srcId="{5B1C6F33-D122-45A6-9EBD-52611DC03AE6}" destId="{5B98F8E8-D4CD-4FC6-A77F-38647F535BBA}" srcOrd="2" destOrd="0" presId="urn:microsoft.com/office/officeart/2005/8/layout/orgChart1#4"/>
    <dgm:cxn modelId="{445D3C97-4F87-47BF-AE62-D13AA49CBEDA}" type="presParOf" srcId="{C4B91DEF-39B5-4FBE-B3E1-59D94525D3D5}" destId="{6704364F-7DCE-4F03-A7F4-B7FD1AA9C88B}" srcOrd="2" destOrd="0" presId="urn:microsoft.com/office/officeart/2005/8/layout/orgChart1#4"/>
    <dgm:cxn modelId="{06D0789C-E5B3-4489-AAD7-5BE0DEE1F803}" type="presParOf" srcId="{F728C3E8-5128-4BB6-90CC-A86769ECE335}" destId="{0E819307-1B4E-434E-BA76-D5A4192B0663}" srcOrd="2" destOrd="0" presId="urn:microsoft.com/office/officeart/2005/8/layout/orgChart1#4"/>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11DEAC9-5D4C-4A6A-A44E-082A26F60596}">
      <dsp:nvSpPr>
        <dsp:cNvPr id="0" name=""/>
        <dsp:cNvSpPr/>
      </dsp:nvSpPr>
      <dsp:spPr>
        <a:xfrm>
          <a:off x="3387" y="198678"/>
          <a:ext cx="1480877" cy="888526"/>
        </a:xfrm>
        <a:prstGeom prst="roundRect">
          <a:avLst>
            <a:gd name="adj" fmla="val 10000"/>
          </a:avLst>
        </a:prstGeom>
        <a:solidFill>
          <a:schemeClr val="lt1">
            <a:hueOff val="0"/>
            <a:satOff val="0"/>
            <a:lumOff val="0"/>
            <a:alphaOff val="0"/>
          </a:schemeClr>
        </a:solidFill>
        <a:ln w="34925" cap="flat" cmpd="sng" algn="ctr">
          <a:solidFill>
            <a:schemeClr val="accent3">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ct val="35000"/>
            </a:spcAft>
          </a:pPr>
          <a:r>
            <a:rPr lang="zh-CN" altLang="en-US" sz="2400" b="1" kern="1200" dirty="0">
              <a:latin typeface="微软雅黑" panose="020B0503020204020204" pitchFamily="34" charset="-122"/>
              <a:ea typeface="微软雅黑" panose="020B0503020204020204" pitchFamily="34" charset="-122"/>
            </a:rPr>
            <a:t>特征</a:t>
          </a:r>
        </a:p>
      </dsp:txBody>
      <dsp:txXfrm>
        <a:off x="3387" y="198678"/>
        <a:ext cx="1480877" cy="888526"/>
      </dsp:txXfrm>
    </dsp:sp>
    <dsp:sp modelId="{8A5CF0CE-3323-464D-9C63-05C1BDB053F5}">
      <dsp:nvSpPr>
        <dsp:cNvPr id="0" name=""/>
        <dsp:cNvSpPr/>
      </dsp:nvSpPr>
      <dsp:spPr>
        <a:xfrm>
          <a:off x="1632352" y="459313"/>
          <a:ext cx="313946" cy="367257"/>
        </a:xfrm>
        <a:prstGeom prst="rightArrow">
          <a:avLst>
            <a:gd name="adj1" fmla="val 60000"/>
            <a:gd name="adj2" fmla="val 50000"/>
          </a:avLst>
        </a:prstGeom>
        <a:solidFill>
          <a:schemeClr val="accent3">
            <a:tint val="60000"/>
            <a:hueOff val="0"/>
            <a:satOff val="0"/>
            <a:lumOff val="0"/>
            <a:alphaOff val="0"/>
          </a:schemeClr>
        </a:solidFill>
        <a:ln>
          <a:noFill/>
        </a:ln>
        <a:effectLst>
          <a:outerShdw blurRad="50800" dist="25000" dir="5400000" rotWithShape="0">
            <a:srgbClr val="000000">
              <a:alpha val="40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zh-CN" altLang="en-US" sz="1100" kern="1200"/>
        </a:p>
      </dsp:txBody>
      <dsp:txXfrm>
        <a:off x="1632352" y="459313"/>
        <a:ext cx="313946" cy="367257"/>
      </dsp:txXfrm>
    </dsp:sp>
    <dsp:sp modelId="{552FB8E7-A5FB-4CC3-94C3-CE0BDF19F9F1}">
      <dsp:nvSpPr>
        <dsp:cNvPr id="0" name=""/>
        <dsp:cNvSpPr/>
      </dsp:nvSpPr>
      <dsp:spPr>
        <a:xfrm>
          <a:off x="2076615" y="198678"/>
          <a:ext cx="1480877" cy="888526"/>
        </a:xfrm>
        <a:prstGeom prst="roundRect">
          <a:avLst>
            <a:gd name="adj" fmla="val 10000"/>
          </a:avLst>
        </a:prstGeom>
        <a:solidFill>
          <a:schemeClr val="lt1">
            <a:hueOff val="0"/>
            <a:satOff val="0"/>
            <a:lumOff val="0"/>
            <a:alphaOff val="0"/>
          </a:schemeClr>
        </a:solidFill>
        <a:ln w="34925" cap="flat" cmpd="sng" algn="ctr">
          <a:solidFill>
            <a:schemeClr val="accent3">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ct val="35000"/>
            </a:spcAft>
          </a:pPr>
          <a:r>
            <a:rPr lang="zh-CN" altLang="en-US" sz="2400" b="1" kern="1200" dirty="0">
              <a:latin typeface="微软雅黑" panose="020B0503020204020204" pitchFamily="34" charset="-122"/>
              <a:ea typeface="微软雅黑" panose="020B0503020204020204" pitchFamily="34" charset="-122"/>
            </a:rPr>
            <a:t>岗位</a:t>
          </a:r>
        </a:p>
      </dsp:txBody>
      <dsp:txXfrm>
        <a:off x="2076615" y="198678"/>
        <a:ext cx="1480877" cy="888526"/>
      </dsp:txXfrm>
    </dsp:sp>
    <dsp:sp modelId="{353C3794-50AA-4D44-83C9-CE28317C3317}">
      <dsp:nvSpPr>
        <dsp:cNvPr id="0" name=""/>
        <dsp:cNvSpPr/>
      </dsp:nvSpPr>
      <dsp:spPr>
        <a:xfrm>
          <a:off x="3705581" y="459313"/>
          <a:ext cx="313946" cy="367257"/>
        </a:xfrm>
        <a:prstGeom prst="rightArrow">
          <a:avLst>
            <a:gd name="adj1" fmla="val 60000"/>
            <a:gd name="adj2" fmla="val 50000"/>
          </a:avLst>
        </a:prstGeom>
        <a:solidFill>
          <a:schemeClr val="accent3">
            <a:tint val="60000"/>
            <a:hueOff val="0"/>
            <a:satOff val="0"/>
            <a:lumOff val="0"/>
            <a:alphaOff val="0"/>
          </a:schemeClr>
        </a:solidFill>
        <a:ln>
          <a:noFill/>
        </a:ln>
        <a:effectLst>
          <a:outerShdw blurRad="50800" dist="25000" dir="5400000" rotWithShape="0">
            <a:srgbClr val="000000">
              <a:alpha val="40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zh-CN" altLang="en-US" sz="1100" kern="1200"/>
        </a:p>
      </dsp:txBody>
      <dsp:txXfrm>
        <a:off x="3705581" y="459313"/>
        <a:ext cx="313946" cy="367257"/>
      </dsp:txXfrm>
    </dsp:sp>
    <dsp:sp modelId="{A1E15D63-E1FF-4A28-A04F-A2B65927BC31}">
      <dsp:nvSpPr>
        <dsp:cNvPr id="0" name=""/>
        <dsp:cNvSpPr/>
      </dsp:nvSpPr>
      <dsp:spPr>
        <a:xfrm>
          <a:off x="4149844" y="198678"/>
          <a:ext cx="1480877" cy="888526"/>
        </a:xfrm>
        <a:prstGeom prst="roundRect">
          <a:avLst>
            <a:gd name="adj" fmla="val 10000"/>
          </a:avLst>
        </a:prstGeom>
        <a:solidFill>
          <a:schemeClr val="lt1">
            <a:hueOff val="0"/>
            <a:satOff val="0"/>
            <a:lumOff val="0"/>
            <a:alphaOff val="0"/>
          </a:schemeClr>
        </a:solidFill>
        <a:ln w="34925" cap="flat" cmpd="sng" algn="ctr">
          <a:solidFill>
            <a:schemeClr val="accent3">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ct val="35000"/>
            </a:spcAft>
          </a:pPr>
          <a:r>
            <a:rPr lang="zh-CN" altLang="en-US" sz="2400" b="1" kern="1200" dirty="0">
              <a:latin typeface="微软雅黑" panose="020B0503020204020204" pitchFamily="34" charset="-122"/>
              <a:ea typeface="微软雅黑" panose="020B0503020204020204" pitchFamily="34" charset="-122"/>
            </a:rPr>
            <a:t>能力</a:t>
          </a:r>
        </a:p>
      </dsp:txBody>
      <dsp:txXfrm>
        <a:off x="4149844" y="198678"/>
        <a:ext cx="1480877" cy="888526"/>
      </dsp:txXfrm>
    </dsp:sp>
    <dsp:sp modelId="{4415E49C-4023-42D9-9361-0669D7DFD537}">
      <dsp:nvSpPr>
        <dsp:cNvPr id="0" name=""/>
        <dsp:cNvSpPr/>
      </dsp:nvSpPr>
      <dsp:spPr>
        <a:xfrm>
          <a:off x="5778809" y="459313"/>
          <a:ext cx="313946" cy="367257"/>
        </a:xfrm>
        <a:prstGeom prst="rightArrow">
          <a:avLst>
            <a:gd name="adj1" fmla="val 60000"/>
            <a:gd name="adj2" fmla="val 50000"/>
          </a:avLst>
        </a:prstGeom>
        <a:solidFill>
          <a:schemeClr val="accent3">
            <a:tint val="60000"/>
            <a:hueOff val="0"/>
            <a:satOff val="0"/>
            <a:lumOff val="0"/>
            <a:alphaOff val="0"/>
          </a:schemeClr>
        </a:solidFill>
        <a:ln>
          <a:noFill/>
        </a:ln>
        <a:effectLst>
          <a:outerShdw blurRad="50800" dist="25000" dir="5400000" rotWithShape="0">
            <a:srgbClr val="000000">
              <a:alpha val="40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zh-CN" altLang="en-US" sz="1100" kern="1200"/>
        </a:p>
      </dsp:txBody>
      <dsp:txXfrm>
        <a:off x="5778809" y="459313"/>
        <a:ext cx="313946" cy="367257"/>
      </dsp:txXfrm>
    </dsp:sp>
    <dsp:sp modelId="{5669B8D1-7565-4AAA-9336-9B6A8139074D}">
      <dsp:nvSpPr>
        <dsp:cNvPr id="0" name=""/>
        <dsp:cNvSpPr/>
      </dsp:nvSpPr>
      <dsp:spPr>
        <a:xfrm>
          <a:off x="6223073" y="198678"/>
          <a:ext cx="1480877" cy="888526"/>
        </a:xfrm>
        <a:prstGeom prst="roundRect">
          <a:avLst>
            <a:gd name="adj" fmla="val 10000"/>
          </a:avLst>
        </a:prstGeom>
        <a:solidFill>
          <a:schemeClr val="lt1">
            <a:hueOff val="0"/>
            <a:satOff val="0"/>
            <a:lumOff val="0"/>
            <a:alphaOff val="0"/>
          </a:schemeClr>
        </a:solidFill>
        <a:ln w="34925" cap="flat" cmpd="sng" algn="ctr">
          <a:solidFill>
            <a:schemeClr val="accent3">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ct val="35000"/>
            </a:spcAft>
          </a:pPr>
          <a:r>
            <a:rPr lang="zh-CN" altLang="en-US" sz="2400" b="1" kern="1200" dirty="0">
              <a:latin typeface="微软雅黑" panose="020B0503020204020204" pitchFamily="34" charset="-122"/>
              <a:ea typeface="微软雅黑" panose="020B0503020204020204" pitchFamily="34" charset="-122"/>
            </a:rPr>
            <a:t>课程</a:t>
          </a:r>
        </a:p>
      </dsp:txBody>
      <dsp:txXfrm>
        <a:off x="6223073" y="198678"/>
        <a:ext cx="1480877" cy="88852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189AB0-3656-4E99-97A3-48407DB72074}">
      <dsp:nvSpPr>
        <dsp:cNvPr id="0" name=""/>
        <dsp:cNvSpPr/>
      </dsp:nvSpPr>
      <dsp:spPr>
        <a:xfrm>
          <a:off x="1607355" y="0"/>
          <a:ext cx="642941" cy="678661"/>
        </a:xfrm>
        <a:prstGeom prst="trapezoid">
          <a:avLst>
            <a:gd name="adj" fmla="val 5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b="1" kern="1200" dirty="0" smtClean="0"/>
            <a:t>创造</a:t>
          </a:r>
          <a:endParaRPr lang="zh-CN" altLang="en-US" sz="1800" b="1" kern="1200" dirty="0"/>
        </a:p>
      </dsp:txBody>
      <dsp:txXfrm>
        <a:off x="1607355" y="0"/>
        <a:ext cx="642941" cy="678661"/>
      </dsp:txXfrm>
    </dsp:sp>
    <dsp:sp modelId="{3E353206-07BB-4D2A-AC8E-9294B4E519B4}">
      <dsp:nvSpPr>
        <dsp:cNvPr id="0" name=""/>
        <dsp:cNvSpPr/>
      </dsp:nvSpPr>
      <dsp:spPr>
        <a:xfrm>
          <a:off x="1285884" y="678660"/>
          <a:ext cx="1285883" cy="678661"/>
        </a:xfrm>
        <a:prstGeom prst="trapezoid">
          <a:avLst>
            <a:gd name="adj" fmla="val 47368"/>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b="1" kern="1200" dirty="0" smtClean="0"/>
            <a:t>评价</a:t>
          </a:r>
          <a:endParaRPr lang="zh-CN" altLang="en-US" sz="2000" b="1" kern="1200" dirty="0"/>
        </a:p>
      </dsp:txBody>
      <dsp:txXfrm>
        <a:off x="1510913" y="678660"/>
        <a:ext cx="835824" cy="678661"/>
      </dsp:txXfrm>
    </dsp:sp>
    <dsp:sp modelId="{0D2D6AB1-8044-44A7-B392-77E2BE1D423D}">
      <dsp:nvSpPr>
        <dsp:cNvPr id="0" name=""/>
        <dsp:cNvSpPr/>
      </dsp:nvSpPr>
      <dsp:spPr>
        <a:xfrm>
          <a:off x="964413" y="1357321"/>
          <a:ext cx="1928825" cy="678661"/>
        </a:xfrm>
        <a:prstGeom prst="trapezoid">
          <a:avLst>
            <a:gd name="adj" fmla="val 47368"/>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b="1" kern="1200" dirty="0" smtClean="0"/>
            <a:t>分析</a:t>
          </a:r>
          <a:endParaRPr lang="zh-CN" altLang="en-US" sz="2000" b="1" kern="1200" dirty="0"/>
        </a:p>
      </dsp:txBody>
      <dsp:txXfrm>
        <a:off x="1301957" y="1357321"/>
        <a:ext cx="1253736" cy="678661"/>
      </dsp:txXfrm>
    </dsp:sp>
    <dsp:sp modelId="{DCCA78DF-BAA6-4FAB-94B1-41BF0E626CD4}">
      <dsp:nvSpPr>
        <dsp:cNvPr id="0" name=""/>
        <dsp:cNvSpPr/>
      </dsp:nvSpPr>
      <dsp:spPr>
        <a:xfrm>
          <a:off x="642942" y="2035983"/>
          <a:ext cx="2571767" cy="678661"/>
        </a:xfrm>
        <a:prstGeom prst="trapezoid">
          <a:avLst>
            <a:gd name="adj" fmla="val 47368"/>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b="1" kern="1200" dirty="0" smtClean="0"/>
            <a:t>应用</a:t>
          </a:r>
          <a:endParaRPr lang="zh-CN" altLang="en-US" sz="2000" b="1" kern="1200" dirty="0"/>
        </a:p>
      </dsp:txBody>
      <dsp:txXfrm>
        <a:off x="1093001" y="2035983"/>
        <a:ext cx="1671649" cy="678661"/>
      </dsp:txXfrm>
    </dsp:sp>
    <dsp:sp modelId="{6F36AC52-35ED-47A4-A490-DFA20C4C7378}">
      <dsp:nvSpPr>
        <dsp:cNvPr id="0" name=""/>
        <dsp:cNvSpPr/>
      </dsp:nvSpPr>
      <dsp:spPr>
        <a:xfrm>
          <a:off x="321470" y="2714644"/>
          <a:ext cx="3214710" cy="678661"/>
        </a:xfrm>
        <a:prstGeom prst="trapezoid">
          <a:avLst>
            <a:gd name="adj" fmla="val 47368"/>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b="1" kern="1200" dirty="0" smtClean="0"/>
            <a:t>理解</a:t>
          </a:r>
          <a:endParaRPr lang="zh-CN" altLang="en-US" sz="2000" b="1" kern="1200" dirty="0"/>
        </a:p>
      </dsp:txBody>
      <dsp:txXfrm>
        <a:off x="884045" y="2714644"/>
        <a:ext cx="2089561" cy="678661"/>
      </dsp:txXfrm>
    </dsp:sp>
    <dsp:sp modelId="{B48DC4D0-FFAA-4E5E-A324-84531929DF52}">
      <dsp:nvSpPr>
        <dsp:cNvPr id="0" name=""/>
        <dsp:cNvSpPr/>
      </dsp:nvSpPr>
      <dsp:spPr>
        <a:xfrm>
          <a:off x="0" y="3393305"/>
          <a:ext cx="3857652" cy="678661"/>
        </a:xfrm>
        <a:prstGeom prst="trapezoid">
          <a:avLst>
            <a:gd name="adj" fmla="val 47368"/>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b="1" kern="1200" dirty="0" smtClean="0"/>
            <a:t>*记住</a:t>
          </a:r>
          <a:endParaRPr lang="zh-CN" altLang="en-US" sz="2000" b="1" kern="1200" dirty="0"/>
        </a:p>
      </dsp:txBody>
      <dsp:txXfrm>
        <a:off x="675089" y="3393305"/>
        <a:ext cx="2507473" cy="67866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3A8128-6C86-49B7-B5CC-0153888815E5}">
      <dsp:nvSpPr>
        <dsp:cNvPr id="0" name=""/>
        <dsp:cNvSpPr/>
      </dsp:nvSpPr>
      <dsp:spPr>
        <a:xfrm>
          <a:off x="4064000" y="1150856"/>
          <a:ext cx="3570126" cy="206536"/>
        </a:xfrm>
        <a:custGeom>
          <a:avLst/>
          <a:gdLst/>
          <a:ahLst/>
          <a:cxnLst/>
          <a:rect l="0" t="0" r="0" b="0"/>
          <a:pathLst>
            <a:path>
              <a:moveTo>
                <a:pt x="0" y="0"/>
              </a:moveTo>
              <a:lnTo>
                <a:pt x="0" y="103268"/>
              </a:lnTo>
              <a:lnTo>
                <a:pt x="3570126" y="103268"/>
              </a:lnTo>
              <a:lnTo>
                <a:pt x="3570126"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92B679-3C8C-4E72-95A8-8B81298826E7}">
      <dsp:nvSpPr>
        <dsp:cNvPr id="0" name=""/>
        <dsp:cNvSpPr/>
      </dsp:nvSpPr>
      <dsp:spPr>
        <a:xfrm>
          <a:off x="4064000" y="1150856"/>
          <a:ext cx="2380084" cy="206536"/>
        </a:xfrm>
        <a:custGeom>
          <a:avLst/>
          <a:gdLst/>
          <a:ahLst/>
          <a:cxnLst/>
          <a:rect l="0" t="0" r="0" b="0"/>
          <a:pathLst>
            <a:path>
              <a:moveTo>
                <a:pt x="0" y="0"/>
              </a:moveTo>
              <a:lnTo>
                <a:pt x="0" y="103268"/>
              </a:lnTo>
              <a:lnTo>
                <a:pt x="2380084" y="103268"/>
              </a:lnTo>
              <a:lnTo>
                <a:pt x="2380084"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E23A4B-0E76-4EB8-A51E-1F216C58EFE0}">
      <dsp:nvSpPr>
        <dsp:cNvPr id="0" name=""/>
        <dsp:cNvSpPr/>
      </dsp:nvSpPr>
      <dsp:spPr>
        <a:xfrm>
          <a:off x="4064000" y="1150856"/>
          <a:ext cx="1190042" cy="206536"/>
        </a:xfrm>
        <a:custGeom>
          <a:avLst/>
          <a:gdLst/>
          <a:ahLst/>
          <a:cxnLst/>
          <a:rect l="0" t="0" r="0" b="0"/>
          <a:pathLst>
            <a:path>
              <a:moveTo>
                <a:pt x="0" y="0"/>
              </a:moveTo>
              <a:lnTo>
                <a:pt x="0" y="103268"/>
              </a:lnTo>
              <a:lnTo>
                <a:pt x="1190042" y="103268"/>
              </a:lnTo>
              <a:lnTo>
                <a:pt x="1190042"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200893-8B71-407B-B4D9-50DFD9738267}">
      <dsp:nvSpPr>
        <dsp:cNvPr id="0" name=""/>
        <dsp:cNvSpPr/>
      </dsp:nvSpPr>
      <dsp:spPr>
        <a:xfrm>
          <a:off x="4018280" y="1150856"/>
          <a:ext cx="91440" cy="206536"/>
        </a:xfrm>
        <a:custGeom>
          <a:avLst/>
          <a:gdLst/>
          <a:ahLst/>
          <a:cxnLst/>
          <a:rect l="0" t="0" r="0" b="0"/>
          <a:pathLst>
            <a:path>
              <a:moveTo>
                <a:pt x="45720" y="0"/>
              </a:moveTo>
              <a:lnTo>
                <a:pt x="45720"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F60B1-CB6E-4653-966E-60430B6E90A0}">
      <dsp:nvSpPr>
        <dsp:cNvPr id="0" name=""/>
        <dsp:cNvSpPr/>
      </dsp:nvSpPr>
      <dsp:spPr>
        <a:xfrm>
          <a:off x="2873957" y="1150856"/>
          <a:ext cx="1190042" cy="206536"/>
        </a:xfrm>
        <a:custGeom>
          <a:avLst/>
          <a:gdLst/>
          <a:ahLst/>
          <a:cxnLst/>
          <a:rect l="0" t="0" r="0" b="0"/>
          <a:pathLst>
            <a:path>
              <a:moveTo>
                <a:pt x="1190042" y="0"/>
              </a:moveTo>
              <a:lnTo>
                <a:pt x="1190042" y="103268"/>
              </a:lnTo>
              <a:lnTo>
                <a:pt x="0" y="103268"/>
              </a:lnTo>
              <a:lnTo>
                <a:pt x="0"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8CB80F-B25C-4D33-B78A-672F1E15EDB6}">
      <dsp:nvSpPr>
        <dsp:cNvPr id="0" name=""/>
        <dsp:cNvSpPr/>
      </dsp:nvSpPr>
      <dsp:spPr>
        <a:xfrm>
          <a:off x="1683915" y="1150856"/>
          <a:ext cx="2380084" cy="206536"/>
        </a:xfrm>
        <a:custGeom>
          <a:avLst/>
          <a:gdLst/>
          <a:ahLst/>
          <a:cxnLst/>
          <a:rect l="0" t="0" r="0" b="0"/>
          <a:pathLst>
            <a:path>
              <a:moveTo>
                <a:pt x="2380084" y="0"/>
              </a:moveTo>
              <a:lnTo>
                <a:pt x="2380084" y="103268"/>
              </a:lnTo>
              <a:lnTo>
                <a:pt x="0" y="103268"/>
              </a:lnTo>
              <a:lnTo>
                <a:pt x="0"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259130-4455-44E0-969B-948D1249687E}">
      <dsp:nvSpPr>
        <dsp:cNvPr id="0" name=""/>
        <dsp:cNvSpPr/>
      </dsp:nvSpPr>
      <dsp:spPr>
        <a:xfrm>
          <a:off x="493873" y="1150856"/>
          <a:ext cx="3570126" cy="206536"/>
        </a:xfrm>
        <a:custGeom>
          <a:avLst/>
          <a:gdLst/>
          <a:ahLst/>
          <a:cxnLst/>
          <a:rect l="0" t="0" r="0" b="0"/>
          <a:pathLst>
            <a:path>
              <a:moveTo>
                <a:pt x="3570126" y="0"/>
              </a:moveTo>
              <a:lnTo>
                <a:pt x="3570126" y="103268"/>
              </a:lnTo>
              <a:lnTo>
                <a:pt x="0" y="103268"/>
              </a:lnTo>
              <a:lnTo>
                <a:pt x="0" y="20653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9172D-D441-42BB-84EA-E3D989670DED}">
      <dsp:nvSpPr>
        <dsp:cNvPr id="0" name=""/>
        <dsp:cNvSpPr/>
      </dsp:nvSpPr>
      <dsp:spPr>
        <a:xfrm>
          <a:off x="3572247" y="659103"/>
          <a:ext cx="983505" cy="491752"/>
        </a:xfrm>
        <a:prstGeom prst="rect">
          <a:avLst/>
        </a:prstGeom>
        <a:solidFill>
          <a:schemeClr val="accent1">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bg1"/>
              </a:solidFill>
              <a:latin typeface="微软雅黑" panose="020B0503020204020204" pitchFamily="34" charset="-122"/>
              <a:ea typeface="微软雅黑" panose="020B0503020204020204" pitchFamily="34" charset="-122"/>
            </a:rPr>
            <a:t>专科课程</a:t>
          </a:r>
        </a:p>
      </dsp:txBody>
      <dsp:txXfrm>
        <a:off x="3572247" y="659103"/>
        <a:ext cx="983505" cy="491752"/>
      </dsp:txXfrm>
    </dsp:sp>
    <dsp:sp modelId="{43B7C837-49D6-40CE-BBAB-953D9E4BA7ED}">
      <dsp:nvSpPr>
        <dsp:cNvPr id="0" name=""/>
        <dsp:cNvSpPr/>
      </dsp:nvSpPr>
      <dsp:spPr>
        <a:xfrm>
          <a:off x="2120"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tx1"/>
              </a:solidFill>
              <a:latin typeface="微软雅黑" panose="020B0503020204020204" pitchFamily="34" charset="-122"/>
              <a:ea typeface="微软雅黑" panose="020B0503020204020204" pitchFamily="34" charset="-122"/>
            </a:rPr>
            <a:t>公共基础课</a:t>
          </a:r>
        </a:p>
      </dsp:txBody>
      <dsp:txXfrm>
        <a:off x="2120" y="1357393"/>
        <a:ext cx="983505" cy="491752"/>
      </dsp:txXfrm>
    </dsp:sp>
    <dsp:sp modelId="{3A993E55-22E8-4B25-87F6-8D29230CE876}">
      <dsp:nvSpPr>
        <dsp:cNvPr id="0" name=""/>
        <dsp:cNvSpPr/>
      </dsp:nvSpPr>
      <dsp:spPr>
        <a:xfrm>
          <a:off x="1192162"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altLang="en-US" sz="1400" b="1" kern="1200">
              <a:solidFill>
                <a:schemeClr val="tx1"/>
              </a:solidFill>
              <a:latin typeface="微软雅黑" panose="020B0503020204020204" pitchFamily="34" charset="-122"/>
              <a:ea typeface="微软雅黑" panose="020B0503020204020204" pitchFamily="34" charset="-122"/>
            </a:rPr>
            <a:t>专业基础课</a:t>
          </a:r>
        </a:p>
      </dsp:txBody>
      <dsp:txXfrm>
        <a:off x="1192162" y="1357393"/>
        <a:ext cx="983505" cy="491752"/>
      </dsp:txXfrm>
    </dsp:sp>
    <dsp:sp modelId="{039D48FB-AC35-4D3D-B718-D1B4EF0F3DA4}">
      <dsp:nvSpPr>
        <dsp:cNvPr id="0" name=""/>
        <dsp:cNvSpPr/>
      </dsp:nvSpPr>
      <dsp:spPr>
        <a:xfrm>
          <a:off x="2382204"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100000"/>
            </a:lnSpc>
            <a:spcBef>
              <a:spcPct val="0"/>
            </a:spcBef>
            <a:spcAft>
              <a:spcPct val="35000"/>
            </a:spcAft>
          </a:pPr>
          <a:r>
            <a:rPr altLang="en-US" sz="1500" b="1" kern="1200">
              <a:solidFill>
                <a:schemeClr val="tx1"/>
              </a:solidFill>
              <a:latin typeface="微软雅黑" panose="020B0503020204020204" pitchFamily="34" charset="-122"/>
              <a:ea typeface="微软雅黑" panose="020B0503020204020204" pitchFamily="34" charset="-122"/>
            </a:rPr>
            <a:t>专业课</a:t>
          </a:r>
        </a:p>
      </dsp:txBody>
      <dsp:txXfrm>
        <a:off x="2382204" y="1357393"/>
        <a:ext cx="983505" cy="491752"/>
      </dsp:txXfrm>
    </dsp:sp>
    <dsp:sp modelId="{2B020194-A1AC-41DF-A7CA-A293A7414C98}">
      <dsp:nvSpPr>
        <dsp:cNvPr id="0" name=""/>
        <dsp:cNvSpPr/>
      </dsp:nvSpPr>
      <dsp:spPr>
        <a:xfrm>
          <a:off x="3572247"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100000"/>
            </a:lnSpc>
            <a:spcBef>
              <a:spcPct val="0"/>
            </a:spcBef>
            <a:spcAft>
              <a:spcPct val="35000"/>
            </a:spcAft>
          </a:pPr>
          <a:r>
            <a:rPr lang="zh-CN" sz="1500" b="1" kern="1200">
              <a:solidFill>
                <a:schemeClr val="tx1"/>
              </a:solidFill>
              <a:latin typeface="微软雅黑" panose="020B0503020204020204" pitchFamily="34" charset="-122"/>
              <a:ea typeface="微软雅黑" panose="020B0503020204020204" pitchFamily="34" charset="-122"/>
            </a:rPr>
            <a:t>专业拓展课</a:t>
          </a:r>
        </a:p>
      </dsp:txBody>
      <dsp:txXfrm>
        <a:off x="3572247" y="1357393"/>
        <a:ext cx="983505" cy="491752"/>
      </dsp:txXfrm>
    </dsp:sp>
    <dsp:sp modelId="{7B6FEDE5-701C-4622-81CC-ED0BACF26A87}">
      <dsp:nvSpPr>
        <dsp:cNvPr id="0" name=""/>
        <dsp:cNvSpPr/>
      </dsp:nvSpPr>
      <dsp:spPr>
        <a:xfrm>
          <a:off x="4762289"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100000"/>
            </a:lnSpc>
            <a:spcBef>
              <a:spcPct val="0"/>
            </a:spcBef>
            <a:spcAft>
              <a:spcPct val="35000"/>
            </a:spcAft>
          </a:pPr>
          <a:r>
            <a:rPr lang="zh-CN" sz="1500" b="1" kern="1200">
              <a:solidFill>
                <a:schemeClr val="tx1"/>
              </a:solidFill>
              <a:latin typeface="微软雅黑" panose="020B0503020204020204" pitchFamily="34" charset="-122"/>
              <a:ea typeface="微软雅黑" panose="020B0503020204020204" pitchFamily="34" charset="-122"/>
            </a:rPr>
            <a:t>通识课</a:t>
          </a:r>
        </a:p>
      </dsp:txBody>
      <dsp:txXfrm>
        <a:off x="4762289" y="1357393"/>
        <a:ext cx="983505" cy="491752"/>
      </dsp:txXfrm>
    </dsp:sp>
    <dsp:sp modelId="{08A0D1D2-3A20-4D63-8E35-B7C8B6B16D48}">
      <dsp:nvSpPr>
        <dsp:cNvPr id="0" name=""/>
        <dsp:cNvSpPr/>
      </dsp:nvSpPr>
      <dsp:spPr>
        <a:xfrm>
          <a:off x="5952331"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100000"/>
            </a:lnSpc>
            <a:spcBef>
              <a:spcPct val="0"/>
            </a:spcBef>
            <a:spcAft>
              <a:spcPct val="35000"/>
            </a:spcAft>
          </a:pPr>
          <a:r>
            <a:rPr lang="zh-CN" altLang="en-US" sz="1500" b="1" kern="1200">
              <a:solidFill>
                <a:schemeClr val="tx1"/>
              </a:solidFill>
              <a:latin typeface="微软雅黑" panose="020B0503020204020204" pitchFamily="34" charset="-122"/>
              <a:ea typeface="微软雅黑" panose="020B0503020204020204" pitchFamily="34" charset="-122"/>
            </a:rPr>
            <a:t>综合实践</a:t>
          </a:r>
        </a:p>
      </dsp:txBody>
      <dsp:txXfrm>
        <a:off x="5952331" y="1357393"/>
        <a:ext cx="983505" cy="491752"/>
      </dsp:txXfrm>
    </dsp:sp>
    <dsp:sp modelId="{7D64F4A3-0E55-47AC-A59B-9D5A9DC25552}">
      <dsp:nvSpPr>
        <dsp:cNvPr id="0" name=""/>
        <dsp:cNvSpPr/>
      </dsp:nvSpPr>
      <dsp:spPr>
        <a:xfrm>
          <a:off x="7142373" y="1357393"/>
          <a:ext cx="983505" cy="491752"/>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100000"/>
            </a:lnSpc>
            <a:spcBef>
              <a:spcPct val="0"/>
            </a:spcBef>
            <a:spcAft>
              <a:spcPct val="35000"/>
            </a:spcAft>
          </a:pPr>
          <a:r>
            <a:rPr lang="zh-CN" altLang="en-US" sz="1500" b="1" kern="1200">
              <a:solidFill>
                <a:schemeClr val="tx1"/>
              </a:solidFill>
              <a:latin typeface="微软雅黑" panose="020B0503020204020204" pitchFamily="34" charset="-122"/>
              <a:ea typeface="微软雅黑" panose="020B0503020204020204" pitchFamily="34" charset="-122"/>
            </a:rPr>
            <a:t>公共英语</a:t>
          </a:r>
        </a:p>
      </dsp:txBody>
      <dsp:txXfrm>
        <a:off x="7142373" y="1357393"/>
        <a:ext cx="983505" cy="49175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3A8128-6C86-49B7-B5CC-0153888815E5}">
      <dsp:nvSpPr>
        <dsp:cNvPr id="0" name=""/>
        <dsp:cNvSpPr/>
      </dsp:nvSpPr>
      <dsp:spPr>
        <a:xfrm>
          <a:off x="4172902" y="1514019"/>
          <a:ext cx="3732053" cy="185060"/>
        </a:xfrm>
        <a:custGeom>
          <a:avLst/>
          <a:gdLst/>
          <a:ahLst/>
          <a:cxnLst/>
          <a:rect l="0" t="0" r="0" b="0"/>
          <a:pathLst>
            <a:path>
              <a:moveTo>
                <a:pt x="0" y="0"/>
              </a:moveTo>
              <a:lnTo>
                <a:pt x="0" y="92530"/>
              </a:lnTo>
              <a:lnTo>
                <a:pt x="3732053" y="92530"/>
              </a:lnTo>
              <a:lnTo>
                <a:pt x="3732053"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92B679-3C8C-4E72-95A8-8B81298826E7}">
      <dsp:nvSpPr>
        <dsp:cNvPr id="0" name=""/>
        <dsp:cNvSpPr/>
      </dsp:nvSpPr>
      <dsp:spPr>
        <a:xfrm>
          <a:off x="4172902" y="1514019"/>
          <a:ext cx="2665752" cy="185060"/>
        </a:xfrm>
        <a:custGeom>
          <a:avLst/>
          <a:gdLst/>
          <a:ahLst/>
          <a:cxnLst/>
          <a:rect l="0" t="0" r="0" b="0"/>
          <a:pathLst>
            <a:path>
              <a:moveTo>
                <a:pt x="0" y="0"/>
              </a:moveTo>
              <a:lnTo>
                <a:pt x="0" y="92530"/>
              </a:lnTo>
              <a:lnTo>
                <a:pt x="2665752" y="92530"/>
              </a:lnTo>
              <a:lnTo>
                <a:pt x="2665752"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E23A4B-0E76-4EB8-A51E-1F216C58EFE0}">
      <dsp:nvSpPr>
        <dsp:cNvPr id="0" name=""/>
        <dsp:cNvSpPr/>
      </dsp:nvSpPr>
      <dsp:spPr>
        <a:xfrm>
          <a:off x="4172902" y="1514019"/>
          <a:ext cx="1599451" cy="185060"/>
        </a:xfrm>
        <a:custGeom>
          <a:avLst/>
          <a:gdLst/>
          <a:ahLst/>
          <a:cxnLst/>
          <a:rect l="0" t="0" r="0" b="0"/>
          <a:pathLst>
            <a:path>
              <a:moveTo>
                <a:pt x="0" y="0"/>
              </a:moveTo>
              <a:lnTo>
                <a:pt x="0" y="92530"/>
              </a:lnTo>
              <a:lnTo>
                <a:pt x="1599451" y="92530"/>
              </a:lnTo>
              <a:lnTo>
                <a:pt x="1599451"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200893-8B71-407B-B4D9-50DFD9738267}">
      <dsp:nvSpPr>
        <dsp:cNvPr id="0" name=""/>
        <dsp:cNvSpPr/>
      </dsp:nvSpPr>
      <dsp:spPr>
        <a:xfrm>
          <a:off x="4172902" y="1514019"/>
          <a:ext cx="533150" cy="185060"/>
        </a:xfrm>
        <a:custGeom>
          <a:avLst/>
          <a:gdLst/>
          <a:ahLst/>
          <a:cxnLst/>
          <a:rect l="0" t="0" r="0" b="0"/>
          <a:pathLst>
            <a:path>
              <a:moveTo>
                <a:pt x="0" y="0"/>
              </a:moveTo>
              <a:lnTo>
                <a:pt x="0" y="92530"/>
              </a:lnTo>
              <a:lnTo>
                <a:pt x="533150" y="92530"/>
              </a:lnTo>
              <a:lnTo>
                <a:pt x="533150"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9B6BF8-8B98-4244-B203-4EFAE626E693}">
      <dsp:nvSpPr>
        <dsp:cNvPr id="0" name=""/>
        <dsp:cNvSpPr/>
      </dsp:nvSpPr>
      <dsp:spPr>
        <a:xfrm>
          <a:off x="3639752" y="1514019"/>
          <a:ext cx="533150" cy="185060"/>
        </a:xfrm>
        <a:custGeom>
          <a:avLst/>
          <a:gdLst/>
          <a:ahLst/>
          <a:cxnLst/>
          <a:rect l="0" t="0" r="0" b="0"/>
          <a:pathLst>
            <a:path>
              <a:moveTo>
                <a:pt x="533150" y="0"/>
              </a:moveTo>
              <a:lnTo>
                <a:pt x="533150" y="92530"/>
              </a:lnTo>
              <a:lnTo>
                <a:pt x="0" y="92530"/>
              </a:lnTo>
              <a:lnTo>
                <a:pt x="0"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F60B1-CB6E-4653-966E-60430B6E90A0}">
      <dsp:nvSpPr>
        <dsp:cNvPr id="0" name=""/>
        <dsp:cNvSpPr/>
      </dsp:nvSpPr>
      <dsp:spPr>
        <a:xfrm>
          <a:off x="2573451" y="1514019"/>
          <a:ext cx="1599451" cy="185060"/>
        </a:xfrm>
        <a:custGeom>
          <a:avLst/>
          <a:gdLst/>
          <a:ahLst/>
          <a:cxnLst/>
          <a:rect l="0" t="0" r="0" b="0"/>
          <a:pathLst>
            <a:path>
              <a:moveTo>
                <a:pt x="1599451" y="0"/>
              </a:moveTo>
              <a:lnTo>
                <a:pt x="1599451" y="92530"/>
              </a:lnTo>
              <a:lnTo>
                <a:pt x="0" y="92530"/>
              </a:lnTo>
              <a:lnTo>
                <a:pt x="0"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8CB80F-B25C-4D33-B78A-672F1E15EDB6}">
      <dsp:nvSpPr>
        <dsp:cNvPr id="0" name=""/>
        <dsp:cNvSpPr/>
      </dsp:nvSpPr>
      <dsp:spPr>
        <a:xfrm>
          <a:off x="1507150" y="1514019"/>
          <a:ext cx="2665752" cy="185060"/>
        </a:xfrm>
        <a:custGeom>
          <a:avLst/>
          <a:gdLst/>
          <a:ahLst/>
          <a:cxnLst/>
          <a:rect l="0" t="0" r="0" b="0"/>
          <a:pathLst>
            <a:path>
              <a:moveTo>
                <a:pt x="2665752" y="0"/>
              </a:moveTo>
              <a:lnTo>
                <a:pt x="2665752" y="92530"/>
              </a:lnTo>
              <a:lnTo>
                <a:pt x="0" y="92530"/>
              </a:lnTo>
              <a:lnTo>
                <a:pt x="0"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259130-4455-44E0-969B-948D1249687E}">
      <dsp:nvSpPr>
        <dsp:cNvPr id="0" name=""/>
        <dsp:cNvSpPr/>
      </dsp:nvSpPr>
      <dsp:spPr>
        <a:xfrm>
          <a:off x="440849" y="1514019"/>
          <a:ext cx="3732053" cy="185060"/>
        </a:xfrm>
        <a:custGeom>
          <a:avLst/>
          <a:gdLst/>
          <a:ahLst/>
          <a:cxnLst/>
          <a:rect l="0" t="0" r="0" b="0"/>
          <a:pathLst>
            <a:path>
              <a:moveTo>
                <a:pt x="3732053" y="0"/>
              </a:moveTo>
              <a:lnTo>
                <a:pt x="3732053" y="92530"/>
              </a:lnTo>
              <a:lnTo>
                <a:pt x="0" y="92530"/>
              </a:lnTo>
              <a:lnTo>
                <a:pt x="0" y="1850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9172D-D441-42BB-84EA-E3D989670DED}">
      <dsp:nvSpPr>
        <dsp:cNvPr id="0" name=""/>
        <dsp:cNvSpPr/>
      </dsp:nvSpPr>
      <dsp:spPr>
        <a:xfrm>
          <a:off x="3732282" y="1073399"/>
          <a:ext cx="881240" cy="440620"/>
        </a:xfrm>
        <a:prstGeom prst="rect">
          <a:avLst/>
        </a:prstGeom>
        <a:solidFill>
          <a:schemeClr val="accent1">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bg1"/>
              </a:solidFill>
              <a:latin typeface="微软雅黑" panose="020B0503020204020204" pitchFamily="34" charset="-122"/>
              <a:ea typeface="微软雅黑" panose="020B0503020204020204" pitchFamily="34" charset="-122"/>
            </a:rPr>
            <a:t>本科课程</a:t>
          </a:r>
        </a:p>
      </dsp:txBody>
      <dsp:txXfrm>
        <a:off x="3732282" y="1073399"/>
        <a:ext cx="881240" cy="440620"/>
      </dsp:txXfrm>
    </dsp:sp>
    <dsp:sp modelId="{43B7C837-49D6-40CE-BBAB-953D9E4BA7ED}">
      <dsp:nvSpPr>
        <dsp:cNvPr id="0" name=""/>
        <dsp:cNvSpPr/>
      </dsp:nvSpPr>
      <dsp:spPr>
        <a:xfrm>
          <a:off x="229"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altLang="en-US" sz="1300" b="1" kern="1200">
              <a:solidFill>
                <a:schemeClr val="tx1"/>
              </a:solidFill>
              <a:latin typeface="微软雅黑" panose="020B0503020204020204" pitchFamily="34" charset="-122"/>
              <a:ea typeface="微软雅黑" panose="020B0503020204020204" pitchFamily="34" charset="-122"/>
            </a:rPr>
            <a:t>公共基础课</a:t>
          </a:r>
        </a:p>
      </dsp:txBody>
      <dsp:txXfrm>
        <a:off x="229" y="1699080"/>
        <a:ext cx="881240" cy="440620"/>
      </dsp:txXfrm>
    </dsp:sp>
    <dsp:sp modelId="{3A993E55-22E8-4B25-87F6-8D29230CE876}">
      <dsp:nvSpPr>
        <dsp:cNvPr id="0" name=""/>
        <dsp:cNvSpPr/>
      </dsp:nvSpPr>
      <dsp:spPr>
        <a:xfrm>
          <a:off x="1066530"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altLang="en-US" sz="1300" b="1" kern="1200">
              <a:solidFill>
                <a:schemeClr val="tx1"/>
              </a:solidFill>
              <a:latin typeface="微软雅黑" panose="020B0503020204020204" pitchFamily="34" charset="-122"/>
              <a:ea typeface="微软雅黑" panose="020B0503020204020204" pitchFamily="34" charset="-122"/>
            </a:rPr>
            <a:t>专业基础课</a:t>
          </a:r>
        </a:p>
      </dsp:txBody>
      <dsp:txXfrm>
        <a:off x="1066530" y="1699080"/>
        <a:ext cx="881240" cy="440620"/>
      </dsp:txXfrm>
    </dsp:sp>
    <dsp:sp modelId="{039D48FB-AC35-4D3D-B718-D1B4EF0F3DA4}">
      <dsp:nvSpPr>
        <dsp:cNvPr id="0" name=""/>
        <dsp:cNvSpPr/>
      </dsp:nvSpPr>
      <dsp:spPr>
        <a:xfrm>
          <a:off x="2132830"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altLang="en-US" sz="1300" b="1" kern="1200">
              <a:solidFill>
                <a:schemeClr val="tx1"/>
              </a:solidFill>
              <a:latin typeface="微软雅黑" panose="020B0503020204020204" pitchFamily="34" charset="-122"/>
              <a:ea typeface="微软雅黑" panose="020B0503020204020204" pitchFamily="34" charset="-122"/>
            </a:rPr>
            <a:t>专业课</a:t>
          </a:r>
        </a:p>
      </dsp:txBody>
      <dsp:txXfrm>
        <a:off x="2132830" y="1699080"/>
        <a:ext cx="881240" cy="440620"/>
      </dsp:txXfrm>
    </dsp:sp>
    <dsp:sp modelId="{F1263900-A9A2-4B47-9ED7-A906C2267699}">
      <dsp:nvSpPr>
        <dsp:cNvPr id="0" name=""/>
        <dsp:cNvSpPr/>
      </dsp:nvSpPr>
      <dsp:spPr>
        <a:xfrm>
          <a:off x="3199131"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sz="1300" b="1" kern="1200">
              <a:solidFill>
                <a:schemeClr val="tx1"/>
              </a:solidFill>
              <a:latin typeface="微软雅黑" panose="020B0503020204020204" pitchFamily="34" charset="-122"/>
              <a:ea typeface="微软雅黑" panose="020B0503020204020204" pitchFamily="34" charset="-122"/>
            </a:rPr>
            <a:t>创业课</a:t>
          </a:r>
        </a:p>
      </dsp:txBody>
      <dsp:txXfrm>
        <a:off x="3199131" y="1699080"/>
        <a:ext cx="881240" cy="440620"/>
      </dsp:txXfrm>
    </dsp:sp>
    <dsp:sp modelId="{2B020194-A1AC-41DF-A7CA-A293A7414C98}">
      <dsp:nvSpPr>
        <dsp:cNvPr id="0" name=""/>
        <dsp:cNvSpPr/>
      </dsp:nvSpPr>
      <dsp:spPr>
        <a:xfrm>
          <a:off x="4265432"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sz="1300" b="1" kern="1200">
              <a:solidFill>
                <a:schemeClr val="tx1"/>
              </a:solidFill>
              <a:latin typeface="微软雅黑" panose="020B0503020204020204" pitchFamily="34" charset="-122"/>
              <a:ea typeface="微软雅黑" panose="020B0503020204020204" pitchFamily="34" charset="-122"/>
            </a:rPr>
            <a:t>专业拓展课</a:t>
          </a:r>
        </a:p>
      </dsp:txBody>
      <dsp:txXfrm>
        <a:off x="4265432" y="1699080"/>
        <a:ext cx="881240" cy="440620"/>
      </dsp:txXfrm>
    </dsp:sp>
    <dsp:sp modelId="{7B6FEDE5-701C-4622-81CC-ED0BACF26A87}">
      <dsp:nvSpPr>
        <dsp:cNvPr id="0" name=""/>
        <dsp:cNvSpPr/>
      </dsp:nvSpPr>
      <dsp:spPr>
        <a:xfrm>
          <a:off x="5331733"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sz="1300" b="1" kern="1200">
              <a:solidFill>
                <a:schemeClr val="tx1"/>
              </a:solidFill>
              <a:latin typeface="微软雅黑" panose="020B0503020204020204" pitchFamily="34" charset="-122"/>
              <a:ea typeface="微软雅黑" panose="020B0503020204020204" pitchFamily="34" charset="-122"/>
            </a:rPr>
            <a:t>通识课</a:t>
          </a:r>
        </a:p>
      </dsp:txBody>
      <dsp:txXfrm>
        <a:off x="5331733" y="1699080"/>
        <a:ext cx="881240" cy="440620"/>
      </dsp:txXfrm>
    </dsp:sp>
    <dsp:sp modelId="{08A0D1D2-3A20-4D63-8E35-B7C8B6B16D48}">
      <dsp:nvSpPr>
        <dsp:cNvPr id="0" name=""/>
        <dsp:cNvSpPr/>
      </dsp:nvSpPr>
      <dsp:spPr>
        <a:xfrm>
          <a:off x="6398034"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altLang="en-US" sz="1300" b="1" kern="1200">
              <a:solidFill>
                <a:schemeClr val="tx1"/>
              </a:solidFill>
              <a:latin typeface="微软雅黑" panose="020B0503020204020204" pitchFamily="34" charset="-122"/>
              <a:ea typeface="微软雅黑" panose="020B0503020204020204" pitchFamily="34" charset="-122"/>
            </a:rPr>
            <a:t>综合实践</a:t>
          </a:r>
        </a:p>
      </dsp:txBody>
      <dsp:txXfrm>
        <a:off x="6398034" y="1699080"/>
        <a:ext cx="881240" cy="440620"/>
      </dsp:txXfrm>
    </dsp:sp>
    <dsp:sp modelId="{7D64F4A3-0E55-47AC-A59B-9D5A9DC25552}">
      <dsp:nvSpPr>
        <dsp:cNvPr id="0" name=""/>
        <dsp:cNvSpPr/>
      </dsp:nvSpPr>
      <dsp:spPr>
        <a:xfrm>
          <a:off x="7464335" y="1699080"/>
          <a:ext cx="881240" cy="440620"/>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altLang="en-US" sz="1300" b="1" kern="1200">
              <a:solidFill>
                <a:schemeClr val="tx1"/>
              </a:solidFill>
              <a:latin typeface="微软雅黑" panose="020B0503020204020204" pitchFamily="34" charset="-122"/>
              <a:ea typeface="微软雅黑" panose="020B0503020204020204" pitchFamily="34" charset="-122"/>
            </a:rPr>
            <a:t>公共英语</a:t>
          </a:r>
        </a:p>
      </dsp:txBody>
      <dsp:txXfrm>
        <a:off x="7464335" y="1699080"/>
        <a:ext cx="881240" cy="44062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DFD46F-E96C-4F0B-8B59-A0A4016BB4D0}">
      <dsp:nvSpPr>
        <dsp:cNvPr id="0" name=""/>
        <dsp:cNvSpPr/>
      </dsp:nvSpPr>
      <dsp:spPr>
        <a:xfrm>
          <a:off x="7061549"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785E93-FAD5-4A93-B184-F2767EA4ADFE}">
      <dsp:nvSpPr>
        <dsp:cNvPr id="0" name=""/>
        <dsp:cNvSpPr/>
      </dsp:nvSpPr>
      <dsp:spPr>
        <a:xfrm>
          <a:off x="7061549"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FB9D4D-412C-4D89-8E21-AF56D9D2BA68}">
      <dsp:nvSpPr>
        <dsp:cNvPr id="0" name=""/>
        <dsp:cNvSpPr/>
      </dsp:nvSpPr>
      <dsp:spPr>
        <a:xfrm>
          <a:off x="7061549"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3A8128-6C86-49B7-B5CC-0153888815E5}">
      <dsp:nvSpPr>
        <dsp:cNvPr id="0" name=""/>
        <dsp:cNvSpPr/>
      </dsp:nvSpPr>
      <dsp:spPr>
        <a:xfrm>
          <a:off x="4190839" y="715019"/>
          <a:ext cx="3439166" cy="298440"/>
        </a:xfrm>
        <a:custGeom>
          <a:avLst/>
          <a:gdLst/>
          <a:ahLst/>
          <a:cxnLst/>
          <a:rect l="0" t="0" r="0" b="0"/>
          <a:pathLst>
            <a:path>
              <a:moveTo>
                <a:pt x="0" y="0"/>
              </a:moveTo>
              <a:lnTo>
                <a:pt x="0" y="149220"/>
              </a:lnTo>
              <a:lnTo>
                <a:pt x="3439166" y="149220"/>
              </a:lnTo>
              <a:lnTo>
                <a:pt x="3439166"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DE2136-9158-4702-85DF-E546C5463960}">
      <dsp:nvSpPr>
        <dsp:cNvPr id="0" name=""/>
        <dsp:cNvSpPr/>
      </dsp:nvSpPr>
      <dsp:spPr>
        <a:xfrm>
          <a:off x="5341965"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841466-0087-40CD-A751-32BDF931C8C9}">
      <dsp:nvSpPr>
        <dsp:cNvPr id="0" name=""/>
        <dsp:cNvSpPr/>
      </dsp:nvSpPr>
      <dsp:spPr>
        <a:xfrm>
          <a:off x="5341965"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83445D-36CA-4942-9DA9-913EEECF13F4}">
      <dsp:nvSpPr>
        <dsp:cNvPr id="0" name=""/>
        <dsp:cNvSpPr/>
      </dsp:nvSpPr>
      <dsp:spPr>
        <a:xfrm>
          <a:off x="5341965"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200893-8B71-407B-B4D9-50DFD9738267}">
      <dsp:nvSpPr>
        <dsp:cNvPr id="0" name=""/>
        <dsp:cNvSpPr/>
      </dsp:nvSpPr>
      <dsp:spPr>
        <a:xfrm>
          <a:off x="4190839" y="715019"/>
          <a:ext cx="1719583" cy="298440"/>
        </a:xfrm>
        <a:custGeom>
          <a:avLst/>
          <a:gdLst/>
          <a:ahLst/>
          <a:cxnLst/>
          <a:rect l="0" t="0" r="0" b="0"/>
          <a:pathLst>
            <a:path>
              <a:moveTo>
                <a:pt x="0" y="0"/>
              </a:moveTo>
              <a:lnTo>
                <a:pt x="0" y="149220"/>
              </a:lnTo>
              <a:lnTo>
                <a:pt x="1719583" y="149220"/>
              </a:lnTo>
              <a:lnTo>
                <a:pt x="1719583"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F43EF4-FBF5-4790-BA26-0FCEDCAF32F4}">
      <dsp:nvSpPr>
        <dsp:cNvPr id="0" name=""/>
        <dsp:cNvSpPr/>
      </dsp:nvSpPr>
      <dsp:spPr>
        <a:xfrm>
          <a:off x="3622382"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41D095-37FF-46FE-9F80-216F55E8BB61}">
      <dsp:nvSpPr>
        <dsp:cNvPr id="0" name=""/>
        <dsp:cNvSpPr/>
      </dsp:nvSpPr>
      <dsp:spPr>
        <a:xfrm>
          <a:off x="3622382"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65B876-B947-46EB-BD87-EAEB95E259D6}">
      <dsp:nvSpPr>
        <dsp:cNvPr id="0" name=""/>
        <dsp:cNvSpPr/>
      </dsp:nvSpPr>
      <dsp:spPr>
        <a:xfrm>
          <a:off x="3622382"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F60B1-CB6E-4653-966E-60430B6E90A0}">
      <dsp:nvSpPr>
        <dsp:cNvPr id="0" name=""/>
        <dsp:cNvSpPr/>
      </dsp:nvSpPr>
      <dsp:spPr>
        <a:xfrm>
          <a:off x="4145119" y="715019"/>
          <a:ext cx="91440" cy="298440"/>
        </a:xfrm>
        <a:custGeom>
          <a:avLst/>
          <a:gdLst/>
          <a:ahLst/>
          <a:cxnLst/>
          <a:rect l="0" t="0" r="0" b="0"/>
          <a:pathLst>
            <a:path>
              <a:moveTo>
                <a:pt x="45720" y="0"/>
              </a:moveTo>
              <a:lnTo>
                <a:pt x="45720"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704E26-A897-4576-AE19-D40B4ED6C64F}">
      <dsp:nvSpPr>
        <dsp:cNvPr id="0" name=""/>
        <dsp:cNvSpPr/>
      </dsp:nvSpPr>
      <dsp:spPr>
        <a:xfrm>
          <a:off x="1902798"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143641-CC94-44A2-ADC0-64DCBE5467C8}">
      <dsp:nvSpPr>
        <dsp:cNvPr id="0" name=""/>
        <dsp:cNvSpPr/>
      </dsp:nvSpPr>
      <dsp:spPr>
        <a:xfrm>
          <a:off x="1902798"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8CB80F-B25C-4D33-B78A-672F1E15EDB6}">
      <dsp:nvSpPr>
        <dsp:cNvPr id="0" name=""/>
        <dsp:cNvSpPr/>
      </dsp:nvSpPr>
      <dsp:spPr>
        <a:xfrm>
          <a:off x="2471256" y="715019"/>
          <a:ext cx="1719583" cy="298440"/>
        </a:xfrm>
        <a:custGeom>
          <a:avLst/>
          <a:gdLst/>
          <a:ahLst/>
          <a:cxnLst/>
          <a:rect l="0" t="0" r="0" b="0"/>
          <a:pathLst>
            <a:path>
              <a:moveTo>
                <a:pt x="1719583" y="0"/>
              </a:moveTo>
              <a:lnTo>
                <a:pt x="1719583" y="149220"/>
              </a:lnTo>
              <a:lnTo>
                <a:pt x="0" y="149220"/>
              </a:lnTo>
              <a:lnTo>
                <a:pt x="0"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871E31-3035-496E-BFD4-2EE7FA3E402A}">
      <dsp:nvSpPr>
        <dsp:cNvPr id="0" name=""/>
        <dsp:cNvSpPr/>
      </dsp:nvSpPr>
      <dsp:spPr>
        <a:xfrm>
          <a:off x="183215"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D57767-5454-4C1D-9142-383D175A5833}">
      <dsp:nvSpPr>
        <dsp:cNvPr id="0" name=""/>
        <dsp:cNvSpPr/>
      </dsp:nvSpPr>
      <dsp:spPr>
        <a:xfrm>
          <a:off x="183215"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CE0696-CD9A-40F4-99E9-5D26AB4BC5BD}">
      <dsp:nvSpPr>
        <dsp:cNvPr id="0" name=""/>
        <dsp:cNvSpPr/>
      </dsp:nvSpPr>
      <dsp:spPr>
        <a:xfrm>
          <a:off x="183215"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259130-4455-44E0-969B-948D1249687E}">
      <dsp:nvSpPr>
        <dsp:cNvPr id="0" name=""/>
        <dsp:cNvSpPr/>
      </dsp:nvSpPr>
      <dsp:spPr>
        <a:xfrm>
          <a:off x="751672" y="715019"/>
          <a:ext cx="3439166" cy="298440"/>
        </a:xfrm>
        <a:custGeom>
          <a:avLst/>
          <a:gdLst/>
          <a:ahLst/>
          <a:cxnLst/>
          <a:rect l="0" t="0" r="0" b="0"/>
          <a:pathLst>
            <a:path>
              <a:moveTo>
                <a:pt x="3439166" y="0"/>
              </a:moveTo>
              <a:lnTo>
                <a:pt x="3439166" y="149220"/>
              </a:lnTo>
              <a:lnTo>
                <a:pt x="0" y="149220"/>
              </a:lnTo>
              <a:lnTo>
                <a:pt x="0"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9172D-D441-42BB-84EA-E3D989670DED}">
      <dsp:nvSpPr>
        <dsp:cNvPr id="0" name=""/>
        <dsp:cNvSpPr/>
      </dsp:nvSpPr>
      <dsp:spPr>
        <a:xfrm>
          <a:off x="3480267" y="4448"/>
          <a:ext cx="1421143" cy="710571"/>
        </a:xfrm>
        <a:prstGeom prst="rect">
          <a:avLst/>
        </a:prstGeom>
        <a:solidFill>
          <a:schemeClr val="accent1">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altLang="en-US" sz="1600" b="1" kern="1200">
              <a:solidFill>
                <a:schemeClr val="bg1"/>
              </a:solidFill>
              <a:latin typeface="微软雅黑" panose="020B0503020204020204" pitchFamily="34" charset="-122"/>
              <a:ea typeface="微软雅黑" panose="020B0503020204020204" pitchFamily="34" charset="-122"/>
            </a:rPr>
            <a:t>基层管理岗位</a:t>
          </a:r>
        </a:p>
      </dsp:txBody>
      <dsp:txXfrm>
        <a:off x="3480267" y="4448"/>
        <a:ext cx="1421143" cy="710571"/>
      </dsp:txXfrm>
    </dsp:sp>
    <dsp:sp modelId="{43B7C837-49D6-40CE-BBAB-953D9E4BA7ED}">
      <dsp:nvSpPr>
        <dsp:cNvPr id="0" name=""/>
        <dsp:cNvSpPr/>
      </dsp:nvSpPr>
      <dsp:spPr>
        <a:xfrm>
          <a:off x="41101"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altLang="en-US" sz="1600" b="1" kern="1200">
              <a:solidFill>
                <a:schemeClr val="tx1"/>
              </a:solidFill>
              <a:latin typeface="微软雅黑" panose="020B0503020204020204" pitchFamily="34" charset="-122"/>
              <a:ea typeface="微软雅黑" panose="020B0503020204020204" pitchFamily="34" charset="-122"/>
            </a:rPr>
            <a:t>基础管理能力</a:t>
          </a:r>
        </a:p>
      </dsp:txBody>
      <dsp:txXfrm>
        <a:off x="41101" y="1013459"/>
        <a:ext cx="1421143" cy="710571"/>
      </dsp:txXfrm>
    </dsp:sp>
    <dsp:sp modelId="{297ABCFA-EBD3-4B4B-816A-1B66DB1D2D22}">
      <dsp:nvSpPr>
        <dsp:cNvPr id="0" name=""/>
        <dsp:cNvSpPr/>
      </dsp:nvSpPr>
      <dsp:spPr>
        <a:xfrm>
          <a:off x="396386"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tx1"/>
              </a:solidFill>
              <a:latin typeface="微软雅黑" panose="020B0503020204020204" pitchFamily="34" charset="-122"/>
              <a:ea typeface="微软雅黑" panose="020B0503020204020204" pitchFamily="34" charset="-122"/>
            </a:rPr>
            <a:t>管理学基础</a:t>
          </a:r>
        </a:p>
      </dsp:txBody>
      <dsp:txXfrm>
        <a:off x="396386" y="2022471"/>
        <a:ext cx="1421143" cy="710571"/>
      </dsp:txXfrm>
    </dsp:sp>
    <dsp:sp modelId="{314246B7-D4F9-41EB-ADE7-A140635B4B2B}">
      <dsp:nvSpPr>
        <dsp:cNvPr id="0" name=""/>
        <dsp:cNvSpPr/>
      </dsp:nvSpPr>
      <dsp:spPr>
        <a:xfrm>
          <a:off x="396386"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tx1"/>
              </a:solidFill>
              <a:latin typeface="微软雅黑" panose="020B0503020204020204" pitchFamily="34" charset="-122"/>
              <a:ea typeface="微软雅黑" panose="020B0503020204020204" pitchFamily="34" charset="-122"/>
            </a:rPr>
            <a:t>西方经济学</a:t>
          </a:r>
        </a:p>
      </dsp:txBody>
      <dsp:txXfrm>
        <a:off x="396386" y="3031483"/>
        <a:ext cx="1421143" cy="710571"/>
      </dsp:txXfrm>
    </dsp:sp>
    <dsp:sp modelId="{06259997-D74B-4163-891D-75CA214001C4}">
      <dsp:nvSpPr>
        <dsp:cNvPr id="0" name=""/>
        <dsp:cNvSpPr/>
      </dsp:nvSpPr>
      <dsp:spPr>
        <a:xfrm>
          <a:off x="396386"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会计学概论</a:t>
          </a:r>
        </a:p>
      </dsp:txBody>
      <dsp:txXfrm>
        <a:off x="396386" y="4040495"/>
        <a:ext cx="1421143" cy="710571"/>
      </dsp:txXfrm>
    </dsp:sp>
    <dsp:sp modelId="{3A993E55-22E8-4B25-87F6-8D29230CE876}">
      <dsp:nvSpPr>
        <dsp:cNvPr id="0" name=""/>
        <dsp:cNvSpPr/>
      </dsp:nvSpPr>
      <dsp:spPr>
        <a:xfrm>
          <a:off x="1760684"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生产运营</a:t>
          </a:r>
        </a:p>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管理能力</a:t>
          </a:r>
        </a:p>
      </dsp:txBody>
      <dsp:txXfrm>
        <a:off x="1760684" y="1013459"/>
        <a:ext cx="1421143" cy="710571"/>
      </dsp:txXfrm>
    </dsp:sp>
    <dsp:sp modelId="{597EE4EE-2D02-4262-B02D-94DD03907A3C}">
      <dsp:nvSpPr>
        <dsp:cNvPr id="0" name=""/>
        <dsp:cNvSpPr/>
      </dsp:nvSpPr>
      <dsp:spPr>
        <a:xfrm>
          <a:off x="2115970"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生产与运作</a:t>
          </a:r>
        </a:p>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管理</a:t>
          </a:r>
        </a:p>
      </dsp:txBody>
      <dsp:txXfrm>
        <a:off x="2115970" y="2022471"/>
        <a:ext cx="1421143" cy="710571"/>
      </dsp:txXfrm>
    </dsp:sp>
    <dsp:sp modelId="{596C2F43-2028-4789-9888-2A87F37DD766}">
      <dsp:nvSpPr>
        <dsp:cNvPr id="0" name=""/>
        <dsp:cNvSpPr/>
      </dsp:nvSpPr>
      <dsp:spPr>
        <a:xfrm>
          <a:off x="2115970"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sym typeface="+mn-ea"/>
            </a:rPr>
            <a:t>资源与运营</a:t>
          </a:r>
        </a:p>
        <a:p>
          <a:pPr lvl="0" algn="ctr" defTabSz="622300">
            <a:lnSpc>
              <a:spcPct val="100000"/>
            </a:lnSpc>
            <a:spcBef>
              <a:spcPct val="0"/>
            </a:spcBef>
            <a:spcAft>
              <a:spcPct val="35000"/>
            </a:spcAft>
          </a:pPr>
          <a:r>
            <a:rPr sz="1400" b="1" kern="1200">
              <a:solidFill>
                <a:schemeClr val="tx1"/>
              </a:solidFill>
              <a:latin typeface="微软雅黑" panose="020B0503020204020204" pitchFamily="34" charset="-122"/>
              <a:ea typeface="微软雅黑" panose="020B0503020204020204" pitchFamily="34" charset="-122"/>
              <a:sym typeface="+mn-ea"/>
            </a:rPr>
            <a:t>管</a:t>
          </a:r>
          <a:r>
            <a:rPr lang="zh-CN" sz="1400" b="1" kern="1200">
              <a:solidFill>
                <a:schemeClr val="tx1"/>
              </a:solidFill>
              <a:latin typeface="微软雅黑" panose="020B0503020204020204" pitchFamily="34" charset="-122"/>
              <a:ea typeface="微软雅黑" panose="020B0503020204020204" pitchFamily="34" charset="-122"/>
              <a:sym typeface="+mn-ea"/>
            </a:rPr>
            <a:t>理</a:t>
          </a:r>
        </a:p>
      </dsp:txBody>
      <dsp:txXfrm>
        <a:off x="2115970" y="3031483"/>
        <a:ext cx="1421143" cy="710571"/>
      </dsp:txXfrm>
    </dsp:sp>
    <dsp:sp modelId="{039D48FB-AC35-4D3D-B718-D1B4EF0F3DA4}">
      <dsp:nvSpPr>
        <dsp:cNvPr id="0" name=""/>
        <dsp:cNvSpPr/>
      </dsp:nvSpPr>
      <dsp:spPr>
        <a:xfrm>
          <a:off x="3480267"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市场营销</a:t>
          </a:r>
        </a:p>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管理能力</a:t>
          </a:r>
        </a:p>
      </dsp:txBody>
      <dsp:txXfrm>
        <a:off x="3480267" y="1013459"/>
        <a:ext cx="1421143" cy="710571"/>
      </dsp:txXfrm>
    </dsp:sp>
    <dsp:sp modelId="{7B38B621-6996-4017-BAF7-C73EA5C11BC9}">
      <dsp:nvSpPr>
        <dsp:cNvPr id="0" name=""/>
        <dsp:cNvSpPr/>
      </dsp:nvSpPr>
      <dsp:spPr>
        <a:xfrm>
          <a:off x="3835553"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市场营销学</a:t>
          </a:r>
        </a:p>
      </dsp:txBody>
      <dsp:txXfrm>
        <a:off x="3835553" y="2022471"/>
        <a:ext cx="1421143" cy="710571"/>
      </dsp:txXfrm>
    </dsp:sp>
    <dsp:sp modelId="{0D5BC467-0903-4492-AB0E-39E1C3EC74FA}">
      <dsp:nvSpPr>
        <dsp:cNvPr id="0" name=""/>
        <dsp:cNvSpPr/>
      </dsp:nvSpPr>
      <dsp:spPr>
        <a:xfrm>
          <a:off x="3835553"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市场调查</a:t>
          </a:r>
        </a:p>
      </dsp:txBody>
      <dsp:txXfrm>
        <a:off x="3835553" y="3031483"/>
        <a:ext cx="1421143" cy="710571"/>
      </dsp:txXfrm>
    </dsp:sp>
    <dsp:sp modelId="{1016FFFE-C581-412C-BE2D-87E2BFAD6FFA}">
      <dsp:nvSpPr>
        <dsp:cNvPr id="0" name=""/>
        <dsp:cNvSpPr/>
      </dsp:nvSpPr>
      <dsp:spPr>
        <a:xfrm>
          <a:off x="3835553"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客户关系管理</a:t>
          </a:r>
        </a:p>
      </dsp:txBody>
      <dsp:txXfrm>
        <a:off x="3835553" y="4040495"/>
        <a:ext cx="1421143" cy="710571"/>
      </dsp:txXfrm>
    </dsp:sp>
    <dsp:sp modelId="{2B020194-A1AC-41DF-A7CA-A293A7414C98}">
      <dsp:nvSpPr>
        <dsp:cNvPr id="0" name=""/>
        <dsp:cNvSpPr/>
      </dsp:nvSpPr>
      <dsp:spPr>
        <a:xfrm>
          <a:off x="5199851"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人力资源</a:t>
          </a:r>
        </a:p>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管理能力</a:t>
          </a:r>
        </a:p>
      </dsp:txBody>
      <dsp:txXfrm>
        <a:off x="5199851" y="1013459"/>
        <a:ext cx="1421143" cy="710571"/>
      </dsp:txXfrm>
    </dsp:sp>
    <dsp:sp modelId="{FB65FAA3-ACAF-4C10-BD5D-37EFFBE09AE8}">
      <dsp:nvSpPr>
        <dsp:cNvPr id="0" name=""/>
        <dsp:cNvSpPr/>
      </dsp:nvSpPr>
      <dsp:spPr>
        <a:xfrm>
          <a:off x="5555137"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人力资源管理</a:t>
          </a:r>
        </a:p>
      </dsp:txBody>
      <dsp:txXfrm>
        <a:off x="5555137" y="2022471"/>
        <a:ext cx="1421143" cy="710571"/>
      </dsp:txXfrm>
    </dsp:sp>
    <dsp:sp modelId="{2C5E0D10-28FB-4FC0-8EF5-CC067C5EC180}">
      <dsp:nvSpPr>
        <dsp:cNvPr id="0" name=""/>
        <dsp:cNvSpPr/>
      </dsp:nvSpPr>
      <dsp:spPr>
        <a:xfrm>
          <a:off x="5555137"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工作分析实务</a:t>
          </a:r>
        </a:p>
      </dsp:txBody>
      <dsp:txXfrm>
        <a:off x="5555137" y="3031483"/>
        <a:ext cx="1421143" cy="710571"/>
      </dsp:txXfrm>
    </dsp:sp>
    <dsp:sp modelId="{1DD95E1E-B5A2-4D31-AEFB-C97A9B3F2FDD}">
      <dsp:nvSpPr>
        <dsp:cNvPr id="0" name=""/>
        <dsp:cNvSpPr/>
      </dsp:nvSpPr>
      <dsp:spPr>
        <a:xfrm>
          <a:off x="5555137"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人员招聘</a:t>
          </a:r>
        </a:p>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与培训实务</a:t>
          </a:r>
        </a:p>
      </dsp:txBody>
      <dsp:txXfrm>
        <a:off x="5555137" y="4040495"/>
        <a:ext cx="1421143" cy="710571"/>
      </dsp:txXfrm>
    </dsp:sp>
    <dsp:sp modelId="{7D64F4A3-0E55-47AC-A59B-9D5A9DC25552}">
      <dsp:nvSpPr>
        <dsp:cNvPr id="0" name=""/>
        <dsp:cNvSpPr/>
      </dsp:nvSpPr>
      <dsp:spPr>
        <a:xfrm>
          <a:off x="6919434"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altLang="en-US" sz="1600" b="1" kern="1200">
              <a:solidFill>
                <a:schemeClr val="tx1"/>
              </a:solidFill>
              <a:latin typeface="微软雅黑" panose="020B0503020204020204" pitchFamily="34" charset="-122"/>
              <a:ea typeface="微软雅黑" panose="020B0503020204020204" pitchFamily="34" charset="-122"/>
            </a:rPr>
            <a:t>企业行政</a:t>
          </a:r>
        </a:p>
        <a:p>
          <a:pPr lvl="0" algn="ctr" defTabSz="711200">
            <a:lnSpc>
              <a:spcPct val="100000"/>
            </a:lnSpc>
            <a:spcBef>
              <a:spcPct val="0"/>
            </a:spcBef>
            <a:spcAft>
              <a:spcPct val="35000"/>
            </a:spcAft>
          </a:pPr>
          <a:r>
            <a:rPr lang="zh-CN" altLang="en-US" sz="1600" b="1" kern="1200">
              <a:solidFill>
                <a:schemeClr val="tx1"/>
              </a:solidFill>
              <a:latin typeface="微软雅黑" panose="020B0503020204020204" pitchFamily="34" charset="-122"/>
              <a:ea typeface="微软雅黑" panose="020B0503020204020204" pitchFamily="34" charset="-122"/>
            </a:rPr>
            <a:t>管理能力</a:t>
          </a:r>
        </a:p>
      </dsp:txBody>
      <dsp:txXfrm>
        <a:off x="6919434" y="1013459"/>
        <a:ext cx="1421143" cy="710571"/>
      </dsp:txXfrm>
    </dsp:sp>
    <dsp:sp modelId="{7ECD51DF-9063-4794-915E-015BA8B83017}">
      <dsp:nvSpPr>
        <dsp:cNvPr id="0" name=""/>
        <dsp:cNvSpPr/>
      </dsp:nvSpPr>
      <dsp:spPr>
        <a:xfrm>
          <a:off x="7274720"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企业行政管理</a:t>
          </a:r>
        </a:p>
      </dsp:txBody>
      <dsp:txXfrm>
        <a:off x="7274720" y="2022471"/>
        <a:ext cx="1421143" cy="710571"/>
      </dsp:txXfrm>
    </dsp:sp>
    <dsp:sp modelId="{5F44CAFE-B4A0-4DBF-860B-F7AD88846643}">
      <dsp:nvSpPr>
        <dsp:cNvPr id="0" name=""/>
        <dsp:cNvSpPr/>
      </dsp:nvSpPr>
      <dsp:spPr>
        <a:xfrm>
          <a:off x="7274720"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商务礼仪概论</a:t>
          </a:r>
        </a:p>
      </dsp:txBody>
      <dsp:txXfrm>
        <a:off x="7274720" y="3031483"/>
        <a:ext cx="1421143" cy="710571"/>
      </dsp:txXfrm>
    </dsp:sp>
    <dsp:sp modelId="{C4558EA9-0921-402F-9543-2E1F1BB40C6F}">
      <dsp:nvSpPr>
        <dsp:cNvPr id="0" name=""/>
        <dsp:cNvSpPr/>
      </dsp:nvSpPr>
      <dsp:spPr>
        <a:xfrm>
          <a:off x="7274720"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办公室管理</a:t>
          </a:r>
        </a:p>
      </dsp:txBody>
      <dsp:txXfrm>
        <a:off x="7274720" y="4040495"/>
        <a:ext cx="1421143" cy="710571"/>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DF43EF4-FBF5-4790-BA26-0FCEDCAF32F4}">
      <dsp:nvSpPr>
        <dsp:cNvPr id="0" name=""/>
        <dsp:cNvSpPr/>
      </dsp:nvSpPr>
      <dsp:spPr>
        <a:xfrm>
          <a:off x="5341965"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41D095-37FF-46FE-9F80-216F55E8BB61}">
      <dsp:nvSpPr>
        <dsp:cNvPr id="0" name=""/>
        <dsp:cNvSpPr/>
      </dsp:nvSpPr>
      <dsp:spPr>
        <a:xfrm>
          <a:off x="5341965"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65B876-B947-46EB-BD87-EAEB95E259D6}">
      <dsp:nvSpPr>
        <dsp:cNvPr id="0" name=""/>
        <dsp:cNvSpPr/>
      </dsp:nvSpPr>
      <dsp:spPr>
        <a:xfrm>
          <a:off x="5341965"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F60B1-CB6E-4653-966E-60430B6E90A0}">
      <dsp:nvSpPr>
        <dsp:cNvPr id="0" name=""/>
        <dsp:cNvSpPr/>
      </dsp:nvSpPr>
      <dsp:spPr>
        <a:xfrm>
          <a:off x="4190839" y="715019"/>
          <a:ext cx="1719583" cy="298440"/>
        </a:xfrm>
        <a:custGeom>
          <a:avLst/>
          <a:gdLst/>
          <a:ahLst/>
          <a:cxnLst/>
          <a:rect l="0" t="0" r="0" b="0"/>
          <a:pathLst>
            <a:path>
              <a:moveTo>
                <a:pt x="0" y="0"/>
              </a:moveTo>
              <a:lnTo>
                <a:pt x="0" y="149220"/>
              </a:lnTo>
              <a:lnTo>
                <a:pt x="1719583" y="149220"/>
              </a:lnTo>
              <a:lnTo>
                <a:pt x="1719583"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3DD7C0-1841-491C-8031-EF7E28B10AE5}">
      <dsp:nvSpPr>
        <dsp:cNvPr id="0" name=""/>
        <dsp:cNvSpPr/>
      </dsp:nvSpPr>
      <dsp:spPr>
        <a:xfrm>
          <a:off x="3622382"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704E26-A897-4576-AE19-D40B4ED6C64F}">
      <dsp:nvSpPr>
        <dsp:cNvPr id="0" name=""/>
        <dsp:cNvSpPr/>
      </dsp:nvSpPr>
      <dsp:spPr>
        <a:xfrm>
          <a:off x="3622382"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143641-CC94-44A2-ADC0-64DCBE5467C8}">
      <dsp:nvSpPr>
        <dsp:cNvPr id="0" name=""/>
        <dsp:cNvSpPr/>
      </dsp:nvSpPr>
      <dsp:spPr>
        <a:xfrm>
          <a:off x="3622382"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8CB80F-B25C-4D33-B78A-672F1E15EDB6}">
      <dsp:nvSpPr>
        <dsp:cNvPr id="0" name=""/>
        <dsp:cNvSpPr/>
      </dsp:nvSpPr>
      <dsp:spPr>
        <a:xfrm>
          <a:off x="4145119" y="715019"/>
          <a:ext cx="91440" cy="298440"/>
        </a:xfrm>
        <a:custGeom>
          <a:avLst/>
          <a:gdLst/>
          <a:ahLst/>
          <a:cxnLst/>
          <a:rect l="0" t="0" r="0" b="0"/>
          <a:pathLst>
            <a:path>
              <a:moveTo>
                <a:pt x="45720" y="0"/>
              </a:moveTo>
              <a:lnTo>
                <a:pt x="45720"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871E31-3035-496E-BFD4-2EE7FA3E402A}">
      <dsp:nvSpPr>
        <dsp:cNvPr id="0" name=""/>
        <dsp:cNvSpPr/>
      </dsp:nvSpPr>
      <dsp:spPr>
        <a:xfrm>
          <a:off x="1902798" y="1724031"/>
          <a:ext cx="213171" cy="2671749"/>
        </a:xfrm>
        <a:custGeom>
          <a:avLst/>
          <a:gdLst/>
          <a:ahLst/>
          <a:cxnLst/>
          <a:rect l="0" t="0" r="0" b="0"/>
          <a:pathLst>
            <a:path>
              <a:moveTo>
                <a:pt x="0" y="0"/>
              </a:moveTo>
              <a:lnTo>
                <a:pt x="0" y="2671749"/>
              </a:lnTo>
              <a:lnTo>
                <a:pt x="213171" y="267174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D57767-5454-4C1D-9142-383D175A5833}">
      <dsp:nvSpPr>
        <dsp:cNvPr id="0" name=""/>
        <dsp:cNvSpPr/>
      </dsp:nvSpPr>
      <dsp:spPr>
        <a:xfrm>
          <a:off x="1902798" y="1724031"/>
          <a:ext cx="213171" cy="1662737"/>
        </a:xfrm>
        <a:custGeom>
          <a:avLst/>
          <a:gdLst/>
          <a:ahLst/>
          <a:cxnLst/>
          <a:rect l="0" t="0" r="0" b="0"/>
          <a:pathLst>
            <a:path>
              <a:moveTo>
                <a:pt x="0" y="0"/>
              </a:moveTo>
              <a:lnTo>
                <a:pt x="0" y="1662737"/>
              </a:lnTo>
              <a:lnTo>
                <a:pt x="213171" y="166273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CE0696-CD9A-40F4-99E9-5D26AB4BC5BD}">
      <dsp:nvSpPr>
        <dsp:cNvPr id="0" name=""/>
        <dsp:cNvSpPr/>
      </dsp:nvSpPr>
      <dsp:spPr>
        <a:xfrm>
          <a:off x="1902798" y="1724031"/>
          <a:ext cx="213171" cy="653725"/>
        </a:xfrm>
        <a:custGeom>
          <a:avLst/>
          <a:gdLst/>
          <a:ahLst/>
          <a:cxnLst/>
          <a:rect l="0" t="0" r="0" b="0"/>
          <a:pathLst>
            <a:path>
              <a:moveTo>
                <a:pt x="0" y="0"/>
              </a:moveTo>
              <a:lnTo>
                <a:pt x="0" y="653725"/>
              </a:lnTo>
              <a:lnTo>
                <a:pt x="213171" y="65372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259130-4455-44E0-969B-948D1249687E}">
      <dsp:nvSpPr>
        <dsp:cNvPr id="0" name=""/>
        <dsp:cNvSpPr/>
      </dsp:nvSpPr>
      <dsp:spPr>
        <a:xfrm>
          <a:off x="2471256" y="715019"/>
          <a:ext cx="1719583" cy="298440"/>
        </a:xfrm>
        <a:custGeom>
          <a:avLst/>
          <a:gdLst/>
          <a:ahLst/>
          <a:cxnLst/>
          <a:rect l="0" t="0" r="0" b="0"/>
          <a:pathLst>
            <a:path>
              <a:moveTo>
                <a:pt x="1719583" y="0"/>
              </a:moveTo>
              <a:lnTo>
                <a:pt x="1719583" y="149220"/>
              </a:lnTo>
              <a:lnTo>
                <a:pt x="0" y="149220"/>
              </a:lnTo>
              <a:lnTo>
                <a:pt x="0" y="29844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9172D-D441-42BB-84EA-E3D989670DED}">
      <dsp:nvSpPr>
        <dsp:cNvPr id="0" name=""/>
        <dsp:cNvSpPr/>
      </dsp:nvSpPr>
      <dsp:spPr>
        <a:xfrm>
          <a:off x="3480267" y="4448"/>
          <a:ext cx="1421143" cy="710571"/>
        </a:xfrm>
        <a:prstGeom prst="rect">
          <a:avLst/>
        </a:prstGeom>
        <a:solidFill>
          <a:schemeClr val="accent1">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altLang="en-US" sz="1600" b="1" kern="1200">
              <a:solidFill>
                <a:schemeClr val="bg1"/>
              </a:solidFill>
              <a:latin typeface="微软雅黑" panose="020B0503020204020204" pitchFamily="34" charset="-122"/>
              <a:ea typeface="微软雅黑" panose="020B0503020204020204" pitchFamily="34" charset="-122"/>
            </a:rPr>
            <a:t>中层管理岗位</a:t>
          </a:r>
        </a:p>
      </dsp:txBody>
      <dsp:txXfrm>
        <a:off x="3480267" y="4448"/>
        <a:ext cx="1421143" cy="710571"/>
      </dsp:txXfrm>
    </dsp:sp>
    <dsp:sp modelId="{43B7C837-49D6-40CE-BBAB-953D9E4BA7ED}">
      <dsp:nvSpPr>
        <dsp:cNvPr id="0" name=""/>
        <dsp:cNvSpPr/>
      </dsp:nvSpPr>
      <dsp:spPr>
        <a:xfrm>
          <a:off x="1760684"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altLang="en-US" sz="1600" b="1" kern="1200">
              <a:solidFill>
                <a:schemeClr val="tx1"/>
              </a:solidFill>
              <a:latin typeface="微软雅黑" panose="020B0503020204020204" pitchFamily="34" charset="-122"/>
              <a:ea typeface="微软雅黑" panose="020B0503020204020204" pitchFamily="34" charset="-122"/>
            </a:rPr>
            <a:t>通用能力</a:t>
          </a:r>
        </a:p>
      </dsp:txBody>
      <dsp:txXfrm>
        <a:off x="1760684" y="1013459"/>
        <a:ext cx="1421143" cy="710571"/>
      </dsp:txXfrm>
    </dsp:sp>
    <dsp:sp modelId="{297ABCFA-EBD3-4B4B-816A-1B66DB1D2D22}">
      <dsp:nvSpPr>
        <dsp:cNvPr id="0" name=""/>
        <dsp:cNvSpPr/>
      </dsp:nvSpPr>
      <dsp:spPr>
        <a:xfrm>
          <a:off x="2115970"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tx1"/>
              </a:solidFill>
              <a:latin typeface="微软雅黑" panose="020B0503020204020204" pitchFamily="34" charset="-122"/>
              <a:ea typeface="微软雅黑" panose="020B0503020204020204" pitchFamily="34" charset="-122"/>
            </a:rPr>
            <a:t>管理英语</a:t>
          </a:r>
        </a:p>
      </dsp:txBody>
      <dsp:txXfrm>
        <a:off x="2115970" y="2022471"/>
        <a:ext cx="1421143" cy="710571"/>
      </dsp:txXfrm>
    </dsp:sp>
    <dsp:sp modelId="{314246B7-D4F9-41EB-ADE7-A140635B4B2B}">
      <dsp:nvSpPr>
        <dsp:cNvPr id="0" name=""/>
        <dsp:cNvSpPr/>
      </dsp:nvSpPr>
      <dsp:spPr>
        <a:xfrm>
          <a:off x="2115970"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altLang="en-US" sz="1400" b="1" kern="1200">
              <a:solidFill>
                <a:schemeClr val="tx1"/>
              </a:solidFill>
              <a:latin typeface="微软雅黑" panose="020B0503020204020204" pitchFamily="34" charset="-122"/>
              <a:ea typeface="微软雅黑" panose="020B0503020204020204" pitchFamily="34" charset="-122"/>
            </a:rPr>
            <a:t>学位论文指南</a:t>
          </a:r>
        </a:p>
      </dsp:txBody>
      <dsp:txXfrm>
        <a:off x="2115970" y="3031483"/>
        <a:ext cx="1421143" cy="710571"/>
      </dsp:txXfrm>
    </dsp:sp>
    <dsp:sp modelId="{06259997-D74B-4163-891D-75CA214001C4}">
      <dsp:nvSpPr>
        <dsp:cNvPr id="0" name=""/>
        <dsp:cNvSpPr/>
      </dsp:nvSpPr>
      <dsp:spPr>
        <a:xfrm>
          <a:off x="2115970"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信息检索与利用</a:t>
          </a:r>
        </a:p>
      </dsp:txBody>
      <dsp:txXfrm>
        <a:off x="2115970" y="4040495"/>
        <a:ext cx="1421143" cy="710571"/>
      </dsp:txXfrm>
    </dsp:sp>
    <dsp:sp modelId="{3A993E55-22E8-4B25-87F6-8D29230CE876}">
      <dsp:nvSpPr>
        <dsp:cNvPr id="0" name=""/>
        <dsp:cNvSpPr/>
      </dsp:nvSpPr>
      <dsp:spPr>
        <a:xfrm>
          <a:off x="3480267"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综合管理能力</a:t>
          </a:r>
        </a:p>
      </dsp:txBody>
      <dsp:txXfrm>
        <a:off x="3480267" y="1013459"/>
        <a:ext cx="1421143" cy="710571"/>
      </dsp:txXfrm>
    </dsp:sp>
    <dsp:sp modelId="{597EE4EE-2D02-4262-B02D-94DD03907A3C}">
      <dsp:nvSpPr>
        <dsp:cNvPr id="0" name=""/>
        <dsp:cNvSpPr/>
      </dsp:nvSpPr>
      <dsp:spPr>
        <a:xfrm>
          <a:off x="3835553"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小企业管理</a:t>
          </a:r>
        </a:p>
      </dsp:txBody>
      <dsp:txXfrm>
        <a:off x="3835553" y="2022471"/>
        <a:ext cx="1421143" cy="710571"/>
      </dsp:txXfrm>
    </dsp:sp>
    <dsp:sp modelId="{596C2F43-2028-4789-9888-2A87F37DD766}">
      <dsp:nvSpPr>
        <dsp:cNvPr id="0" name=""/>
        <dsp:cNvSpPr/>
      </dsp:nvSpPr>
      <dsp:spPr>
        <a:xfrm>
          <a:off x="3835553"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sym typeface="+mn-ea"/>
            </a:rPr>
            <a:t>公司概论</a:t>
          </a:r>
        </a:p>
      </dsp:txBody>
      <dsp:txXfrm>
        <a:off x="3835553" y="3031483"/>
        <a:ext cx="1421143" cy="710571"/>
      </dsp:txXfrm>
    </dsp:sp>
    <dsp:sp modelId="{BC5FE333-735B-45F3-9829-B70C25E91E2B}">
      <dsp:nvSpPr>
        <dsp:cNvPr id="0" name=""/>
        <dsp:cNvSpPr/>
      </dsp:nvSpPr>
      <dsp:spPr>
        <a:xfrm>
          <a:off x="3835553"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管理案例分析</a:t>
          </a:r>
        </a:p>
      </dsp:txBody>
      <dsp:txXfrm>
        <a:off x="3835553" y="4040495"/>
        <a:ext cx="1421143" cy="710571"/>
      </dsp:txXfrm>
    </dsp:sp>
    <dsp:sp modelId="{039D48FB-AC35-4D3D-B718-D1B4EF0F3DA4}">
      <dsp:nvSpPr>
        <dsp:cNvPr id="0" name=""/>
        <dsp:cNvSpPr/>
      </dsp:nvSpPr>
      <dsp:spPr>
        <a:xfrm>
          <a:off x="5199851" y="1013459"/>
          <a:ext cx="1421143" cy="710571"/>
        </a:xfrm>
        <a:prstGeom prst="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ct val="35000"/>
            </a:spcAft>
          </a:pPr>
          <a:r>
            <a:rPr lang="zh-CN" sz="1600" b="1" kern="1200">
              <a:solidFill>
                <a:schemeClr val="tx1"/>
              </a:solidFill>
              <a:latin typeface="微软雅黑" panose="020B0503020204020204" pitchFamily="34" charset="-122"/>
              <a:ea typeface="微软雅黑" panose="020B0503020204020204" pitchFamily="34" charset="-122"/>
            </a:rPr>
            <a:t>创业管理能力</a:t>
          </a:r>
        </a:p>
      </dsp:txBody>
      <dsp:txXfrm>
        <a:off x="5199851" y="1013459"/>
        <a:ext cx="1421143" cy="710571"/>
      </dsp:txXfrm>
    </dsp:sp>
    <dsp:sp modelId="{7B38B621-6996-4017-BAF7-C73EA5C11BC9}">
      <dsp:nvSpPr>
        <dsp:cNvPr id="0" name=""/>
        <dsp:cNvSpPr/>
      </dsp:nvSpPr>
      <dsp:spPr>
        <a:xfrm>
          <a:off x="5555137" y="2022471"/>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创业管理</a:t>
          </a:r>
        </a:p>
      </dsp:txBody>
      <dsp:txXfrm>
        <a:off x="5555137" y="2022471"/>
        <a:ext cx="1421143" cy="710571"/>
      </dsp:txXfrm>
    </dsp:sp>
    <dsp:sp modelId="{0D5BC467-0903-4492-AB0E-39E1C3EC74FA}">
      <dsp:nvSpPr>
        <dsp:cNvPr id="0" name=""/>
        <dsp:cNvSpPr/>
      </dsp:nvSpPr>
      <dsp:spPr>
        <a:xfrm>
          <a:off x="5555137" y="3031483"/>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创业融资实务</a:t>
          </a:r>
        </a:p>
      </dsp:txBody>
      <dsp:txXfrm>
        <a:off x="5555137" y="3031483"/>
        <a:ext cx="1421143" cy="710571"/>
      </dsp:txXfrm>
    </dsp:sp>
    <dsp:sp modelId="{1016FFFE-C581-412C-BE2D-87E2BFAD6FFA}">
      <dsp:nvSpPr>
        <dsp:cNvPr id="0" name=""/>
        <dsp:cNvSpPr/>
      </dsp:nvSpPr>
      <dsp:spPr>
        <a:xfrm>
          <a:off x="5555137" y="4040495"/>
          <a:ext cx="1421143" cy="710571"/>
        </a:xfrm>
        <a:prstGeom prst="rect">
          <a:avLst/>
        </a:prstGeom>
        <a:solidFill>
          <a:schemeClr val="accent4">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00000"/>
            </a:lnSpc>
            <a:spcBef>
              <a:spcPct val="0"/>
            </a:spcBef>
            <a:spcAft>
              <a:spcPct val="35000"/>
            </a:spcAft>
          </a:pPr>
          <a:r>
            <a:rPr lang="zh-CN" sz="1400" b="1" kern="1200">
              <a:solidFill>
                <a:schemeClr val="tx1"/>
              </a:solidFill>
              <a:latin typeface="微软雅黑" panose="020B0503020204020204" pitchFamily="34" charset="-122"/>
              <a:ea typeface="微软雅黑" panose="020B0503020204020204" pitchFamily="34" charset="-122"/>
            </a:rPr>
            <a:t>创业法律实务</a:t>
          </a:r>
        </a:p>
      </dsp:txBody>
      <dsp:txXfrm>
        <a:off x="5555137" y="4040495"/>
        <a:ext cx="1421143" cy="71057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pyraLvlNode" val="level"/>
          <dgm:param type="pyraAcctTxNode" val="acctTx"/>
          <dgm:param type="pyraAcctBkgdNode" val="acctBkgd"/>
          <dgm:param type="linDir" val="fromB"/>
          <dgm:param type="txDir" val="fromT"/>
          <dgm:param type="pyraAcctPos" val="aft"/>
          <dgm:param type="pyraAcctTxMar" val="step"/>
        </dgm:alg>
      </dgm:if>
      <dgm:else name="Name3">
        <dgm:alg type="pyra">
          <dgm:param type="pyraLvlNode" val="level"/>
          <dgm:param type="pyraAcctTxNode" val="acctTx"/>
          <dgm:param type="pyraAcctBkgdNode" val="acctBkgd"/>
          <dgm:param type="linDir" val="fromB"/>
          <dgm:param type="txDir" val="fromT"/>
          <dgm:param type="pyraAcctPos" val="bef"/>
          <dgm:param type="pyraAcctTxMar" val="step"/>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orgChart1#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rSet qsTypeId="urn:microsoft.com/office/officeart/2005/8/quickstyle/simple5"/>
        </dgm:pt>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rSet csTypeId="urn:microsoft.com/office/officeart/2005/8/colors/accent6_5"/>
        </dgm:pt>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2">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rSet qsTypeId="urn:microsoft.com/office/officeart/2005/8/quickstyle/simple5"/>
        </dgm:pt>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rSet csTypeId="urn:microsoft.com/office/officeart/2005/8/colors/accent6_5"/>
        </dgm:pt>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3">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rSet qsTypeId="urn:microsoft.com/office/officeart/2005/8/quickstyle/simple5"/>
        </dgm:pt>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rSet csTypeId="urn:microsoft.com/office/officeart/2005/8/colors/accent6_5"/>
        </dgm:pt>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4">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rSet qsTypeId="urn:microsoft.com/office/officeart/2005/8/quickstyle/simple5"/>
        </dgm:pt>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rSet csTypeId="urn:microsoft.com/office/officeart/2005/8/colors/accent6_5"/>
        </dgm:pt>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1">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2">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3">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4">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5">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9024292-F0E3-473E-83C3-4D716573E0D8}" type="datetimeFigureOut">
              <a:rPr lang="zh-CN" altLang="en-US" smtClean="0"/>
              <a:pPr/>
              <a:t>2019/5/15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0F5699-F6BC-4B85-A7EE-6AE44C23E6D9}"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59C905-EF8F-4703-8438-2AF3AF0734D9}" type="datetimeFigureOut">
              <a:rPr lang="zh-CN" altLang="en-US" smtClean="0"/>
              <a:pPr/>
              <a:t>2019/5/15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C6061C-3790-47E5-9472-F6C1E41D1C7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a:xfrm>
            <a:off x="685800" y="4343400"/>
            <a:ext cx="5486400" cy="4114800"/>
          </a:xfrm>
          <a:prstGeom prst="rect">
            <a:avLst/>
          </a:prstGeom>
        </p:spPr>
        <p:txBody>
          <a:bodyPr>
            <a:normAutofit/>
          </a:bodyPr>
          <a:lstStyle/>
          <a:p>
            <a:endParaRPr lang="zh-CN" altLang="en-US" dirty="0"/>
          </a:p>
        </p:txBody>
      </p:sp>
      <p:sp>
        <p:nvSpPr>
          <p:cNvPr id="4" name="日期占位符 3"/>
          <p:cNvSpPr>
            <a:spLocks noGrp="1"/>
          </p:cNvSpPr>
          <p:nvPr>
            <p:ph type="dt" idx="10"/>
          </p:nvPr>
        </p:nvSpPr>
        <p:spPr/>
        <p:txBody>
          <a:bodyPr/>
          <a:lstStyle/>
          <a:p>
            <a:fld id="{26455BE9-36F1-4881-9FA5-1457BD5C539F}" type="datetime1">
              <a:rPr lang="en-US" altLang="zh-CN" smtClean="0"/>
              <a:pPr/>
              <a:t>5/15/2019</a:t>
            </a:fld>
            <a:endParaRPr lang="zh-CN" altLang="zh-CN"/>
          </a:p>
        </p:txBody>
      </p:sp>
      <p:sp>
        <p:nvSpPr>
          <p:cNvPr id="5" name="灯片编号占位符 4"/>
          <p:cNvSpPr>
            <a:spLocks noGrp="1"/>
          </p:cNvSpPr>
          <p:nvPr>
            <p:ph type="sldNum" sz="quarter" idx="11"/>
          </p:nvPr>
        </p:nvSpPr>
        <p:spPr/>
        <p:txBody>
          <a:bodyPr/>
          <a:lstStyle/>
          <a:p>
            <a:fld id="{EDDC5B85-14B3-417B-98A7-8D57730C9145}" type="slidenum">
              <a:rPr lang="zh-CN" altLang="zh-CN" smtClean="0"/>
              <a:pPr/>
              <a:t>55</a:t>
            </a:fld>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A8149F-DF26-4ADC-A8E5-5EE3641B8EFF}"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01DAB0-89A3-4050-9208-880E7BC6A0E1}" type="slidenum">
              <a:rPr lang="zh-CN" altLang="en-US" smtClean="0"/>
              <a:pPr/>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p:txBody>
          <a:bodyPr/>
          <a:lstStyle>
            <a:lvl1pPr>
              <a:defRPr/>
            </a:lvl1pPr>
          </a:lstStyle>
          <a:p>
            <a:pPr>
              <a:defRPr/>
            </a:pPr>
            <a:fld id="{89D8DDC9-BEB5-4D7D-9E75-750D40633ECC}" type="datetime1">
              <a:rPr lang="zh-CN" altLang="en-US"/>
              <a:pPr>
                <a:defRPr/>
              </a:pPr>
              <a:t>2019/5/15</a:t>
            </a:fld>
            <a:endParaRPr lang="zh-CN" altLang="en-US"/>
          </a:p>
        </p:txBody>
      </p:sp>
      <p:sp>
        <p:nvSpPr>
          <p:cNvPr id="5" name="Rectangle 5"/>
          <p:cNvSpPr>
            <a:spLocks noGrp="1" noChangeArrowheads="1"/>
          </p:cNvSpPr>
          <p:nvPr>
            <p:ph type="ftr" sz="quarter" idx="11"/>
          </p:nvPr>
        </p:nvSpPr>
        <p:spPr/>
        <p:txBody>
          <a:bodyPr/>
          <a:lstStyle>
            <a:lvl1pPr>
              <a:defRPr/>
            </a:lvl1pPr>
          </a:lstStyle>
          <a:p>
            <a:pPr>
              <a:defRPr/>
            </a:pPr>
            <a:endParaRPr lang="zh-CN" altLang="zh-CN"/>
          </a:p>
        </p:txBody>
      </p:sp>
      <p:sp>
        <p:nvSpPr>
          <p:cNvPr id="6" name="Rectangle 6"/>
          <p:cNvSpPr>
            <a:spLocks noGrp="1" noChangeArrowheads="1"/>
          </p:cNvSpPr>
          <p:nvPr>
            <p:ph type="sldNum" sz="quarter" idx="12"/>
          </p:nvPr>
        </p:nvSpPr>
        <p:spPr/>
        <p:txBody>
          <a:bodyPr/>
          <a:lstStyle>
            <a:lvl1pPr>
              <a:defRPr/>
            </a:lvl1pPr>
          </a:lstStyle>
          <a:p>
            <a:pPr>
              <a:defRPr/>
            </a:pPr>
            <a:fld id="{FDBF6EBD-807A-41A6-B805-35411A9D80CE}" type="slidenum">
              <a:rPr lang="zh-CN" altLang="zh-CN"/>
              <a:pPr>
                <a:defRPr/>
              </a:pPr>
              <a:t>‹#›</a:t>
            </a:fld>
            <a:endParaRPr lang="zh-CN" altLang="zh-C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2285B-137D-4E64-8EB6-979C6696E496}" type="slidenum">
              <a:rPr lang="zh-CN" altLang="en-US" smtClean="0"/>
              <a:pPr/>
              <a:t>‹#›</a:t>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p:txBody>
          <a:bodyPr/>
          <a:lstStyle>
            <a:lvl1pPr>
              <a:defRPr/>
            </a:lvl1pPr>
          </a:lstStyle>
          <a:p>
            <a:pPr>
              <a:defRPr/>
            </a:pPr>
            <a:fld id="{89D8DDC9-BEB5-4D7D-9E75-750D40633ECC}" type="datetime1">
              <a:rPr lang="zh-CN" altLang="en-US">
                <a:solidFill>
                  <a:srgbClr val="000000"/>
                </a:solidFill>
              </a:rPr>
              <a:pPr>
                <a:defRPr/>
              </a:pPr>
              <a:t>2019/5/15</a:t>
            </a:fld>
            <a:endParaRPr lang="zh-CN" alt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zh-CN" altLang="zh-CN">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FDBF6EBD-807A-41A6-B805-35411A9D80CE}" type="slidenum">
              <a:rPr lang="zh-CN" altLang="zh-CN">
                <a:solidFill>
                  <a:srgbClr val="000000"/>
                </a:solidFill>
              </a:rPr>
              <a:pPr>
                <a:defRPr/>
              </a:pPr>
              <a:t>‹#›</a:t>
            </a:fld>
            <a:endParaRPr lang="zh-CN" altLang="zh-CN">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7E8C35-B6E9-4747-BCE1-BE35341F818F}" type="slidenum">
              <a:rPr lang="zh-CN" altLang="en-US" smtClean="0"/>
              <a:pPr/>
              <a:t>‹#›</a:t>
            </a:fld>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0A461B7-369A-4459-BB12-3FF78F16EB87}" type="slidenum">
              <a:rPr lang="zh-CN" altLang="en-US" smtClean="0"/>
              <a:pPr/>
              <a:t>‹#›</a:t>
            </a:fld>
            <a:endParaRPr lang="zh-CN" alt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E10A65D1-4CCC-430F-973B-7EAF3B08600A}"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05EC023-EDCA-4524-964F-7BB83B53537A}" type="slidenum">
              <a:rPr lang="zh-CN" altLang="en-US" smtClean="0"/>
              <a:pPr/>
              <a:t>‹#›</a:t>
            </a:fld>
            <a:endParaRPr lang="zh-CN" alt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5A3F340-630E-490D-9E91-74D50819B7B9}" type="datetimeFigureOut">
              <a:rPr lang="zh-CN" altLang="en-US" smtClean="0"/>
              <a:pPr/>
              <a:t>2019/5/15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77F16D-5262-461E-950C-050D584114A7}" type="slidenum">
              <a:rPr lang="zh-CN" altLang="en-US" smtClean="0"/>
              <a:pPr/>
              <a:t>‹#›</a:t>
            </a:fld>
            <a:endParaRPr lang="zh-CN" alt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A4CDE26-93CD-4DC0-A9C3-37BAA39736E0}" type="datetimeFigureOut">
              <a:rPr lang="zh-CN" altLang="en-US" smtClean="0"/>
              <a:pPr/>
              <a:t>2019/5/15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B92E4B-1320-47E1-B443-CA1926C65E2D}" type="slidenum">
              <a:rPr lang="zh-CN" altLang="en-US" smtClean="0"/>
              <a:pPr/>
              <a:t>‹#›</a:t>
            </a:fld>
            <a:endParaRPr lang="zh-CN" alt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0.xml"/><Relationship Id="rId3" Type="http://schemas.openxmlformats.org/officeDocument/2006/relationships/slideLayout" Target="../slideLayouts/slideLayout95.xml"/><Relationship Id="rId7" Type="http://schemas.openxmlformats.org/officeDocument/2006/relationships/slideLayout" Target="../slideLayouts/slideLayout99.xml"/><Relationship Id="rId12" Type="http://schemas.openxmlformats.org/officeDocument/2006/relationships/theme" Target="../theme/theme10.xml"/><Relationship Id="rId2" Type="http://schemas.openxmlformats.org/officeDocument/2006/relationships/slideLayout" Target="../slideLayouts/slideLayout94.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slideLayout" Target="../slideLayouts/slideLayout103.xml"/><Relationship Id="rId5" Type="http://schemas.openxmlformats.org/officeDocument/2006/relationships/slideLayout" Target="../slideLayouts/slideLayout97.xml"/><Relationship Id="rId10" Type="http://schemas.openxmlformats.org/officeDocument/2006/relationships/slideLayout" Target="../slideLayouts/slideLayout102.xml"/><Relationship Id="rId4" Type="http://schemas.openxmlformats.org/officeDocument/2006/relationships/slideLayout" Target="../slideLayouts/slideLayout96.xml"/><Relationship Id="rId9" Type="http://schemas.openxmlformats.org/officeDocument/2006/relationships/slideLayout" Target="../slideLayouts/slideLayout101.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1.xml"/><Relationship Id="rId13" Type="http://schemas.openxmlformats.org/officeDocument/2006/relationships/theme" Target="../theme/theme11.xml"/><Relationship Id="rId3" Type="http://schemas.openxmlformats.org/officeDocument/2006/relationships/slideLayout" Target="../slideLayouts/slideLayout106.xml"/><Relationship Id="rId7" Type="http://schemas.openxmlformats.org/officeDocument/2006/relationships/slideLayout" Target="../slideLayouts/slideLayout110.xml"/><Relationship Id="rId12" Type="http://schemas.openxmlformats.org/officeDocument/2006/relationships/slideLayout" Target="../slideLayouts/slideLayout115.xml"/><Relationship Id="rId2" Type="http://schemas.openxmlformats.org/officeDocument/2006/relationships/slideLayout" Target="../slideLayouts/slideLayout105.xml"/><Relationship Id="rId1" Type="http://schemas.openxmlformats.org/officeDocument/2006/relationships/slideLayout" Target="../slideLayouts/slideLayout104.xml"/><Relationship Id="rId6" Type="http://schemas.openxmlformats.org/officeDocument/2006/relationships/slideLayout" Target="../slideLayouts/slideLayout109.xml"/><Relationship Id="rId11" Type="http://schemas.openxmlformats.org/officeDocument/2006/relationships/slideLayout" Target="../slideLayouts/slideLayout114.xml"/><Relationship Id="rId5" Type="http://schemas.openxmlformats.org/officeDocument/2006/relationships/slideLayout" Target="../slideLayouts/slideLayout108.xml"/><Relationship Id="rId10" Type="http://schemas.openxmlformats.org/officeDocument/2006/relationships/slideLayout" Target="../slideLayouts/slideLayout113.xml"/><Relationship Id="rId4" Type="http://schemas.openxmlformats.org/officeDocument/2006/relationships/slideLayout" Target="../slideLayouts/slideLayout107.xml"/><Relationship Id="rId9" Type="http://schemas.openxmlformats.org/officeDocument/2006/relationships/slideLayout" Target="../slideLayouts/slideLayout11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3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2.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5.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6.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7.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theme" Target="../theme/theme8.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theme" Target="../theme/theme9.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5A3F340-630E-490D-9E91-74D50819B7B9}"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A77F16D-5262-461E-950C-050D584114A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A4CDE26-93CD-4DC0-A9C3-37BAA39736E0}" type="datetimeFigureOut">
              <a:rPr lang="zh-CN" altLang="en-US" smtClean="0">
                <a:solidFill>
                  <a:prstClr val="black">
                    <a:tint val="75000"/>
                  </a:prstClr>
                </a:solidFill>
              </a:rPr>
              <a:pPr/>
              <a:t>2019/5/15</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DB92E4B-1320-47E1-B443-CA1926C65E2D}" type="slidenum">
              <a:rPr lang="zh-CN" altLang="en-US" smtClean="0">
                <a:solidFill>
                  <a:prstClr val="black">
                    <a:tint val="75000"/>
                  </a:prstClr>
                </a:solidFill>
              </a:rPr>
              <a:pPr/>
              <a:t>‹#›</a:t>
            </a:fld>
            <a:endParaRPr lang="zh-CN"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2BAE19C-7DBC-45F6-A36B-15D9F1509654}"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9A8149F-DF26-4ADC-A8E5-5EE3641B8EF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AB61966-6027-4662-B082-D4C0E5533984}"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D01DAB0-89A3-4050-9208-880E7BC6A0E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E2DB23B-E87F-4467-B989-072283CEB8D9}"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362285B-137D-4E64-8EB6-979C6696E49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1026" name="Picture 2" descr="7"/>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338" y="0"/>
            <a:ext cx="9086850" cy="5143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fontAlgn="base">
              <a:spcBef>
                <a:spcPct val="0"/>
              </a:spcBef>
              <a:spcAft>
                <a:spcPct val="0"/>
              </a:spcAft>
              <a:defRPr/>
            </a:pPr>
            <a:fld id="{4FE02CDE-C695-4934-9A96-6D7861363044}" type="datetime1">
              <a:rPr lang="zh-CN" altLang="en-US">
                <a:solidFill>
                  <a:srgbClr val="000000"/>
                </a:solidFill>
              </a:rPr>
              <a:pPr fontAlgn="base">
                <a:spcBef>
                  <a:spcPct val="0"/>
                </a:spcBef>
                <a:spcAft>
                  <a:spcPct val="0"/>
                </a:spcAft>
                <a:defRPr/>
              </a:pPr>
              <a:t>2019/5/15</a:t>
            </a:fld>
            <a:endParaRPr lang="zh-CN" altLang="en-US">
              <a:solidFill>
                <a:srgbClr val="000000"/>
              </a:solidFill>
            </a:endParaRPr>
          </a:p>
        </p:txBody>
      </p:sp>
      <p:sp>
        <p:nvSpPr>
          <p:cNvPr id="1029" name="Rectangle 5"/>
          <p:cNvSpPr>
            <a:spLocks noGrp="1" noChangeArrowheads="1"/>
          </p:cNvSpPr>
          <p:nvPr>
            <p:ph type="ftr" sz="quarter" idx="3"/>
          </p:nvPr>
        </p:nvSpPr>
        <p:spPr bwMode="auto">
          <a:xfrm>
            <a:off x="250825" y="32148"/>
            <a:ext cx="1741488" cy="216694"/>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fontAlgn="base">
              <a:spcBef>
                <a:spcPct val="0"/>
              </a:spcBef>
              <a:spcAft>
                <a:spcPct val="0"/>
              </a:spcAft>
              <a:defRPr/>
            </a:pPr>
            <a:endParaRPr lang="zh-CN" altLang="zh-CN">
              <a:solidFill>
                <a:srgbClr val="000000"/>
              </a:solidFill>
            </a:endParaRPr>
          </a:p>
        </p:txBody>
      </p:sp>
      <p:sp>
        <p:nvSpPr>
          <p:cNvPr id="1030" name="Rectangle 6"/>
          <p:cNvSpPr>
            <a:spLocks noGrp="1" noChangeArrowheads="1"/>
          </p:cNvSpPr>
          <p:nvPr>
            <p:ph type="sldNum" sz="quarter" idx="4"/>
          </p:nvPr>
        </p:nvSpPr>
        <p:spPr bwMode="auto">
          <a:xfrm>
            <a:off x="6732588" y="92869"/>
            <a:ext cx="2133600" cy="155972"/>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fontAlgn="base">
              <a:spcBef>
                <a:spcPct val="0"/>
              </a:spcBef>
              <a:spcAft>
                <a:spcPct val="0"/>
              </a:spcAft>
              <a:defRPr/>
            </a:pPr>
            <a:fld id="{9DE319CB-3EF6-40CA-863D-C50A9FB99ADD}" type="slidenum">
              <a:rPr lang="zh-CN" altLang="zh-CN">
                <a:solidFill>
                  <a:srgbClr val="000000"/>
                </a:solidFill>
              </a:rPr>
              <a:pPr fontAlgn="base">
                <a:spcBef>
                  <a:spcPct val="0"/>
                </a:spcBef>
                <a:spcAft>
                  <a:spcPct val="0"/>
                </a:spcAft>
                <a:defRPr/>
              </a:pPr>
              <a:t>‹#›</a:t>
            </a:fld>
            <a:endParaRPr lang="zh-CN" altLang="zh-CN">
              <a:solidFill>
                <a:srgbClr val="000000"/>
              </a:solidFill>
            </a:endParaRPr>
          </a:p>
        </p:txBody>
      </p:sp>
      <p:sp>
        <p:nvSpPr>
          <p:cNvPr id="1031" name="직선 연결선 14"/>
          <p:cNvSpPr>
            <a:spLocks noChangeShapeType="1"/>
          </p:cNvSpPr>
          <p:nvPr/>
        </p:nvSpPr>
        <p:spPr bwMode="auto">
          <a:xfrm>
            <a:off x="250825" y="250031"/>
            <a:ext cx="8642350" cy="0"/>
          </a:xfrm>
          <a:prstGeom prst="line">
            <a:avLst/>
          </a:prstGeom>
          <a:noFill/>
          <a:ln w="3175">
            <a:solidFill>
              <a:srgbClr val="68727E"/>
            </a:solidFill>
            <a:rou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zh-CN" alt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86" r:id="rId1"/>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B62C0E0-BA8B-439B-808A-D733E9C9A404}"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07E8C35-B6E9-4747-BCE1-BE35341F818F}" type="slidenum">
              <a:rPr lang="zh-CN" altLang="en-US" smtClean="0"/>
              <a:pPr/>
              <a:t>‹#›</a:t>
            </a:fld>
            <a:endParaRPr lang="zh-CN" altLang="en-US"/>
          </a:p>
        </p:txBody>
      </p:sp>
      <p:pic>
        <p:nvPicPr>
          <p:cNvPr id="5122"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2286000" y="1287066"/>
            <a:ext cx="4572000" cy="2571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1E20D84-8F8A-44B7-BCB1-8E0700163EF2}"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0A461B7-369A-4459-BB12-3FF78F16EB8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DB92E4B-1320-47E1-B443-CA1926C65E2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10A65D1-4CCC-430F-973B-7EAF3B08600A}"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05EC023-EDCA-4524-964F-7BB83B53537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A4CDE26-93CD-4DC0-A9C3-37BAA39736E0}" type="datetimeFigureOut">
              <a:rPr lang="zh-CN" altLang="en-US" smtClean="0"/>
              <a:pPr/>
              <a:t>2019/5/15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DB92E4B-1320-47E1-B443-CA1926C65E2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6.jpeg"/><Relationship Id="rId7" Type="http://schemas.openxmlformats.org/officeDocument/2006/relationships/diagramColors" Target="../diagrams/colors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diagramColors" Target="../diagrams/colors4.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6.xml"/><Relationship Id="rId13" Type="http://schemas.microsoft.com/office/2007/relationships/diagramDrawing" Target="../diagrams/drawing5.xml"/><Relationship Id="rId3" Type="http://schemas.openxmlformats.org/officeDocument/2006/relationships/image" Target="../media/image6.jpeg"/><Relationship Id="rId7" Type="http://schemas.openxmlformats.org/officeDocument/2006/relationships/diagramColors" Target="../diagrams/colors5.xml"/><Relationship Id="rId12" Type="http://schemas.microsoft.com/office/2007/relationships/diagramDrawing" Target="../diagrams/drawing4.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5.xml"/><Relationship Id="rId11" Type="http://schemas.openxmlformats.org/officeDocument/2006/relationships/diagramColors" Target="../diagrams/colors6.xml"/><Relationship Id="rId5" Type="http://schemas.openxmlformats.org/officeDocument/2006/relationships/diagramLayout" Target="../diagrams/layout5.xml"/><Relationship Id="rId10" Type="http://schemas.openxmlformats.org/officeDocument/2006/relationships/diagramQuickStyle" Target="../diagrams/quickStyle6.xml"/><Relationship Id="rId4" Type="http://schemas.openxmlformats.org/officeDocument/2006/relationships/diagramData" Target="../diagrams/data5.xml"/><Relationship Id="rId9" Type="http://schemas.openxmlformats.org/officeDocument/2006/relationships/diagramLayout" Target="../diagrams/layout6.xml"/></Relationships>
</file>

<file path=ppt/slides/_rels/slide25.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6.jpeg"/><Relationship Id="rId7" Type="http://schemas.openxmlformats.org/officeDocument/2006/relationships/diagramColors" Target="../diagrams/colors7.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26.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6.jpeg"/><Relationship Id="rId7" Type="http://schemas.openxmlformats.org/officeDocument/2006/relationships/diagramColors" Target="../diagrams/colors8.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diagramColors" Target="../diagrams/colors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6.jpeg"/><Relationship Id="rId7" Type="http://schemas.openxmlformats.org/officeDocument/2006/relationships/diagramColors" Target="../diagrams/colors2.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11"/>
          <p:cNvPicPr>
            <a:picLocks noChangeAspect="1" noChangeArrowheads="1"/>
          </p:cNvPicPr>
          <p:nvPr/>
        </p:nvPicPr>
        <p:blipFill>
          <a:blip r:embed="rId2" cstate="print"/>
          <a:srcRect/>
          <a:stretch>
            <a:fillRect/>
          </a:stretch>
        </p:blipFill>
        <p:spPr bwMode="auto">
          <a:xfrm>
            <a:off x="0" y="-20239"/>
            <a:ext cx="9144000" cy="2580085"/>
          </a:xfrm>
          <a:prstGeom prst="rect">
            <a:avLst/>
          </a:prstGeom>
          <a:noFill/>
          <a:ln w="9525">
            <a:noFill/>
            <a:miter lim="800000"/>
            <a:headEnd/>
            <a:tailEnd/>
          </a:ln>
        </p:spPr>
      </p:pic>
      <p:sp>
        <p:nvSpPr>
          <p:cNvPr id="14338" name="TextBox 19"/>
          <p:cNvSpPr>
            <a:spLocks noChangeArrowheads="1"/>
          </p:cNvSpPr>
          <p:nvPr/>
        </p:nvSpPr>
        <p:spPr bwMode="auto">
          <a:xfrm>
            <a:off x="0" y="2571751"/>
            <a:ext cx="8929688" cy="1507079"/>
          </a:xfrm>
          <a:prstGeom prst="rect">
            <a:avLst/>
          </a:prstGeom>
          <a:noFill/>
          <a:ln w="9525">
            <a:noFill/>
            <a:miter lim="800000"/>
          </a:ln>
        </p:spPr>
        <p:txBody>
          <a:bodyPr wrap="square">
            <a:spAutoFit/>
          </a:bodyPr>
          <a:lstStyle/>
          <a:p>
            <a:pPr algn="ctr">
              <a:lnSpc>
                <a:spcPct val="120000"/>
              </a:lnSpc>
              <a:defRPr/>
            </a:pPr>
            <a:r>
              <a:rPr lang="zh-CN" altLang="en-US" sz="4000" b="1" dirty="0" smtClean="0">
                <a:latin typeface="微软雅黑" panose="020B0503020204020204" pitchFamily="34" charset="-122"/>
                <a:ea typeface="微软雅黑" panose="020B0503020204020204" pitchFamily="34" charset="-122"/>
              </a:rPr>
              <a:t>开放大学教师科研工作</a:t>
            </a:r>
            <a:endParaRPr lang="en-US" altLang="zh-CN" sz="4000" b="1" dirty="0" smtClean="0">
              <a:latin typeface="微软雅黑" panose="020B0503020204020204" pitchFamily="34" charset="-122"/>
              <a:ea typeface="微软雅黑" panose="020B0503020204020204" pitchFamily="34" charset="-122"/>
            </a:endParaRPr>
          </a:p>
          <a:p>
            <a:pPr algn="ctr">
              <a:lnSpc>
                <a:spcPct val="120000"/>
              </a:lnSpc>
              <a:defRPr/>
            </a:pPr>
            <a:r>
              <a:rPr lang="zh-CN" altLang="en-US" sz="4000" b="1" dirty="0" smtClean="0">
                <a:latin typeface="微软雅黑" panose="020B0503020204020204" pitchFamily="34" charset="-122"/>
                <a:ea typeface="微软雅黑" panose="020B0503020204020204" pitchFamily="34" charset="-122"/>
              </a:rPr>
              <a:t>与工商管理案例大赛经验分享</a:t>
            </a:r>
            <a:endParaRPr lang="en-US" altLang="zh-CN" sz="4000" b="1" dirty="0">
              <a:latin typeface="微软雅黑" panose="020B0503020204020204" pitchFamily="34" charset="-122"/>
              <a:ea typeface="微软雅黑" panose="020B0503020204020204" pitchFamily="34" charset="-122"/>
            </a:endParaRPr>
          </a:p>
        </p:txBody>
      </p:sp>
      <p:sp>
        <p:nvSpPr>
          <p:cNvPr id="14339" name="직선 연결선 9"/>
          <p:cNvSpPr>
            <a:spLocks noChangeShapeType="1"/>
          </p:cNvSpPr>
          <p:nvPr/>
        </p:nvSpPr>
        <p:spPr bwMode="auto">
          <a:xfrm>
            <a:off x="250825" y="2571750"/>
            <a:ext cx="8642350" cy="0"/>
          </a:xfrm>
          <a:prstGeom prst="line">
            <a:avLst/>
          </a:prstGeom>
          <a:noFill/>
          <a:ln w="3175">
            <a:solidFill>
              <a:srgbClr val="68727E"/>
            </a:solidFill>
            <a:round/>
          </a:ln>
        </p:spPr>
        <p:txBody>
          <a:bodyPr/>
          <a:lstStyle/>
          <a:p>
            <a:endParaRPr lang="zh-CN" altLang="en-US"/>
          </a:p>
        </p:txBody>
      </p:sp>
      <p:sp>
        <p:nvSpPr>
          <p:cNvPr id="14340" name="직선 연결선 12"/>
          <p:cNvSpPr>
            <a:spLocks noChangeShapeType="1"/>
          </p:cNvSpPr>
          <p:nvPr/>
        </p:nvSpPr>
        <p:spPr bwMode="auto">
          <a:xfrm>
            <a:off x="250825" y="4900613"/>
            <a:ext cx="8642350" cy="0"/>
          </a:xfrm>
          <a:prstGeom prst="line">
            <a:avLst/>
          </a:prstGeom>
          <a:noFill/>
          <a:ln w="3175">
            <a:solidFill>
              <a:srgbClr val="68727E"/>
            </a:solidFill>
            <a:round/>
          </a:ln>
        </p:spPr>
        <p:txBody>
          <a:bodyPr/>
          <a:lstStyle/>
          <a:p>
            <a:endParaRPr lang="zh-CN" altLang="en-US"/>
          </a:p>
        </p:txBody>
      </p:sp>
      <p:sp>
        <p:nvSpPr>
          <p:cNvPr id="14341" name="TextBox 16"/>
          <p:cNvSpPr>
            <a:spLocks noChangeArrowheads="1"/>
          </p:cNvSpPr>
          <p:nvPr/>
        </p:nvSpPr>
        <p:spPr bwMode="auto">
          <a:xfrm>
            <a:off x="1928794" y="4214825"/>
            <a:ext cx="5786478" cy="1200329"/>
          </a:xfrm>
          <a:prstGeom prst="rect">
            <a:avLst/>
          </a:prstGeom>
          <a:noFill/>
          <a:ln w="9525">
            <a:noFill/>
            <a:miter lim="800000"/>
          </a:ln>
        </p:spPr>
        <p:txBody>
          <a:bodyPr wrap="square">
            <a:spAutoFit/>
          </a:bodyPr>
          <a:lstStyle/>
          <a:p>
            <a:pPr algn="ctr" eaLnBrk="0" latinLnBrk="1" hangingPunct="0"/>
            <a:r>
              <a:rPr lang="zh-CN" altLang="en-US" sz="3600" b="1" dirty="0" smtClean="0">
                <a:latin typeface="华文楷体" pitchFamily="2" charset="-122"/>
                <a:ea typeface="华文楷体" pitchFamily="2" charset="-122"/>
              </a:rPr>
              <a:t>国家开放大学      朱   煜</a:t>
            </a:r>
            <a:endParaRPr lang="en-US" altLang="zh-CN" sz="3600" b="1" dirty="0" smtClean="0">
              <a:latin typeface="华文楷体" pitchFamily="2" charset="-122"/>
              <a:ea typeface="华文楷体" pitchFamily="2" charset="-122"/>
            </a:endParaRPr>
          </a:p>
          <a:p>
            <a:pPr algn="ctr" eaLnBrk="0" latinLnBrk="1" hangingPunct="0"/>
            <a:endParaRPr lang="zh-CN" altLang="en-US" sz="3600" b="1" dirty="0">
              <a:latin typeface="华文楷体" pitchFamily="2" charset="-122"/>
              <a:ea typeface="华文楷体" pitchFamily="2" charset="-122"/>
            </a:endParaRPr>
          </a:p>
        </p:txBody>
      </p:sp>
      <p:pic>
        <p:nvPicPr>
          <p:cNvPr id="14343" name="Picture 8" descr="3"/>
          <p:cNvPicPr>
            <a:picLocks noChangeAspect="1" noChangeArrowheads="1"/>
          </p:cNvPicPr>
          <p:nvPr/>
        </p:nvPicPr>
        <p:blipFill>
          <a:blip r:embed="rId3" cstate="print"/>
          <a:srcRect/>
          <a:stretch>
            <a:fillRect/>
          </a:stretch>
        </p:blipFill>
        <p:spPr bwMode="auto">
          <a:xfrm>
            <a:off x="7308851" y="303610"/>
            <a:ext cx="1579563" cy="329804"/>
          </a:xfrm>
          <a:prstGeom prst="rect">
            <a:avLst/>
          </a:prstGeom>
          <a:noFill/>
          <a:ln w="9525">
            <a:noFill/>
            <a:miter lim="800000"/>
            <a:headEnd/>
            <a:tailEnd/>
          </a:ln>
        </p:spPr>
      </p:pic>
      <p:pic>
        <p:nvPicPr>
          <p:cNvPr id="14344" name="Picture 9" descr="6"/>
          <p:cNvPicPr>
            <a:picLocks noChangeAspect="1" noChangeArrowheads="1"/>
          </p:cNvPicPr>
          <p:nvPr/>
        </p:nvPicPr>
        <p:blipFill>
          <a:blip r:embed="rId4" cstate="print"/>
          <a:srcRect/>
          <a:stretch>
            <a:fillRect/>
          </a:stretch>
        </p:blipFill>
        <p:spPr bwMode="auto">
          <a:xfrm>
            <a:off x="0" y="4881523"/>
            <a:ext cx="9143999" cy="26197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직선 연결선 18"/>
          <p:cNvSpPr>
            <a:spLocks noChangeShapeType="1"/>
          </p:cNvSpPr>
          <p:nvPr/>
        </p:nvSpPr>
        <p:spPr bwMode="auto">
          <a:xfrm>
            <a:off x="322263" y="734616"/>
            <a:ext cx="8642350" cy="0"/>
          </a:xfrm>
          <a:prstGeom prst="line">
            <a:avLst/>
          </a:prstGeom>
          <a:noFill/>
          <a:ln w="3175">
            <a:solidFill>
              <a:srgbClr val="3F3F3F"/>
            </a:solidFill>
            <a:round/>
          </a:ln>
        </p:spPr>
        <p:txBody>
          <a:bodyPr/>
          <a:lstStyle/>
          <a:p>
            <a:endParaRPr lang="zh-CN" altLang="en-US"/>
          </a:p>
        </p:txBody>
      </p:sp>
      <p:sp>
        <p:nvSpPr>
          <p:cNvPr id="29699" name="TextBox 8"/>
          <p:cNvSpPr>
            <a:spLocks noChangeArrowheads="1"/>
          </p:cNvSpPr>
          <p:nvPr/>
        </p:nvSpPr>
        <p:spPr bwMode="auto">
          <a:xfrm>
            <a:off x="683569" y="897564"/>
            <a:ext cx="7315227" cy="987963"/>
          </a:xfrm>
          <a:prstGeom prst="rect">
            <a:avLst/>
          </a:prstGeom>
          <a:noFill/>
          <a:ln w="9525">
            <a:noFill/>
            <a:miter lim="800000"/>
          </a:ln>
        </p:spPr>
        <p:txBody>
          <a:bodyPr wrap="square">
            <a:spAutoFit/>
          </a:bodyPr>
          <a:lstStyle/>
          <a:p>
            <a:pPr marL="342900" indent="-342900">
              <a:lnSpc>
                <a:spcPct val="130000"/>
              </a:lnSpc>
            </a:pPr>
            <a:endParaRPr lang="en-US" altLang="zh-CN" sz="2400" b="1" dirty="0"/>
          </a:p>
          <a:p>
            <a:pPr marL="342900" indent="-342900">
              <a:lnSpc>
                <a:spcPct val="135000"/>
              </a:lnSpc>
            </a:pPr>
            <a:endParaRPr lang="en-US" altLang="zh-CN" sz="2000" b="1" dirty="0"/>
          </a:p>
        </p:txBody>
      </p:sp>
      <p:pic>
        <p:nvPicPr>
          <p:cNvPr id="29700"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p:spPr>
      </p:pic>
      <p:pic>
        <p:nvPicPr>
          <p:cNvPr id="29701"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7" name="日期占位符 6"/>
          <p:cNvSpPr>
            <a:spLocks noGrp="1"/>
          </p:cNvSpPr>
          <p:nvPr>
            <p:ph type="dt" sz="half" idx="10"/>
          </p:nvPr>
        </p:nvSpPr>
        <p:spPr/>
        <p:txBody>
          <a:bodyPr/>
          <a:lstStyle/>
          <a:p>
            <a:pPr>
              <a:defRPr/>
            </a:pPr>
            <a:fld id="{E3253FB9-E478-49AD-A4F4-3ED0060936C1}" type="datetime1">
              <a:rPr lang="zh-CN" altLang="en-US" smtClean="0"/>
              <a:pPr>
                <a:defRPr/>
              </a:pPr>
              <a:t>2019/5/15</a:t>
            </a:fld>
            <a:endParaRPr lang="en-US" sz="1800">
              <a:solidFill>
                <a:schemeClr val="tx1"/>
              </a:solidFill>
              <a:latin typeface="Arial" panose="020B0604020202020204" pitchFamily="34" charset="0"/>
            </a:endParaRPr>
          </a:p>
        </p:txBody>
      </p:sp>
      <p:sp>
        <p:nvSpPr>
          <p:cNvPr id="8" name="灯片编号占位符 7"/>
          <p:cNvSpPr>
            <a:spLocks noGrp="1"/>
          </p:cNvSpPr>
          <p:nvPr>
            <p:ph type="sldNum" sz="quarter" idx="12"/>
          </p:nvPr>
        </p:nvSpPr>
        <p:spPr/>
        <p:txBody>
          <a:bodyPr/>
          <a:lstStyle/>
          <a:p>
            <a:pPr>
              <a:defRPr/>
            </a:pPr>
            <a:fld id="{3D87F6CC-512D-41F7-A53F-173E319AF738}" type="slidenum">
              <a:rPr lang="zh-CN" altLang="zh-CN" smtClean="0"/>
              <a:pPr>
                <a:defRPr/>
              </a:pPr>
              <a:t>10</a:t>
            </a:fld>
            <a:endParaRPr lang="zh-CN" altLang="zh-CN" sz="1800">
              <a:solidFill>
                <a:schemeClr val="tx1"/>
              </a:solidFill>
              <a:latin typeface="Arial" panose="020B0604020202020204" pitchFamily="34" charset="0"/>
            </a:endParaRPr>
          </a:p>
        </p:txBody>
      </p:sp>
      <p:sp>
        <p:nvSpPr>
          <p:cNvPr id="2" name="TextBox 1"/>
          <p:cNvSpPr txBox="1"/>
          <p:nvPr/>
        </p:nvSpPr>
        <p:spPr>
          <a:xfrm>
            <a:off x="467544" y="1059582"/>
            <a:ext cx="5976664" cy="369332"/>
          </a:xfrm>
          <a:prstGeom prst="rect">
            <a:avLst/>
          </a:prstGeom>
          <a:noFill/>
        </p:spPr>
        <p:txBody>
          <a:bodyPr wrap="square" rtlCol="0">
            <a:spAutoFit/>
          </a:bodyPr>
          <a:lstStyle/>
          <a:p>
            <a:pPr lvl="0"/>
            <a:r>
              <a:rPr lang="en-US" altLang="zh-CN" b="1" dirty="0">
                <a:latin typeface="仿宋" panose="02010609060101010101" pitchFamily="49" charset="-122"/>
                <a:ea typeface="仿宋" panose="02010609060101010101" pitchFamily="49" charset="-122"/>
                <a:cs typeface="Times New Roman" panose="02020603050405020304" pitchFamily="18" charset="0"/>
              </a:rPr>
              <a:t> </a:t>
            </a:r>
            <a:endParaRPr lang="zh-CN" altLang="en-US" dirty="0"/>
          </a:p>
        </p:txBody>
      </p:sp>
      <p:sp>
        <p:nvSpPr>
          <p:cNvPr id="3" name="TextBox 2"/>
          <p:cNvSpPr txBox="1"/>
          <p:nvPr/>
        </p:nvSpPr>
        <p:spPr>
          <a:xfrm>
            <a:off x="467544" y="981901"/>
            <a:ext cx="6840760" cy="830997"/>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rPr>
              <a:t>工商管理专业专本科</a:t>
            </a:r>
            <a:r>
              <a:rPr lang="zh-CN" altLang="zh-CN" sz="2400" b="1" dirty="0">
                <a:latin typeface="微软雅黑" panose="020B0503020204020204" pitchFamily="34" charset="-122"/>
                <a:ea typeface="微软雅黑" panose="020B0503020204020204" pitchFamily="34" charset="-122"/>
              </a:rPr>
              <a:t>招生</a:t>
            </a:r>
            <a:r>
              <a:rPr lang="zh-CN" altLang="en-US" sz="2400" b="1" dirty="0">
                <a:latin typeface="微软雅黑" panose="020B0503020204020204" pitchFamily="34" charset="-122"/>
                <a:ea typeface="微软雅黑" panose="020B0503020204020204" pitchFamily="34" charset="-122"/>
              </a:rPr>
              <a:t>情况</a:t>
            </a:r>
          </a:p>
          <a:p>
            <a:endParaRPr lang="zh-CN" altLang="en-US" sz="2400" b="1" dirty="0">
              <a:latin typeface="微软雅黑" panose="020B0503020204020204" pitchFamily="34" charset="-122"/>
              <a:ea typeface="微软雅黑" panose="020B0503020204020204" pitchFamily="34" charset="-122"/>
            </a:endParaRPr>
          </a:p>
        </p:txBody>
      </p:sp>
      <p:sp>
        <p:nvSpPr>
          <p:cNvPr id="5" name="矩形 4"/>
          <p:cNvSpPr/>
          <p:nvPr/>
        </p:nvSpPr>
        <p:spPr>
          <a:xfrm>
            <a:off x="467544" y="296540"/>
            <a:ext cx="6696744" cy="1015663"/>
          </a:xfrm>
          <a:prstGeom prst="rect">
            <a:avLst/>
          </a:prstGeom>
        </p:spPr>
        <p:txBody>
          <a:bodyPr wrap="square">
            <a:spAutoFit/>
          </a:bodyPr>
          <a:lstStyle/>
          <a:p>
            <a:r>
              <a:rPr lang="zh-CN" altLang="en-US" sz="3200" b="1" dirty="0" smtClean="0">
                <a:solidFill>
                  <a:srgbClr val="FF0000"/>
                </a:solidFill>
                <a:latin typeface="华文隶书" pitchFamily="2" charset="-122"/>
                <a:ea typeface="华文隶书" pitchFamily="2" charset="-122"/>
              </a:rPr>
              <a:t>学习者特征分析</a:t>
            </a:r>
            <a:r>
              <a:rPr lang="zh-CN" altLang="en-US" sz="3200" dirty="0" smtClean="0">
                <a:solidFill>
                  <a:srgbClr val="FF0000"/>
                </a:solidFill>
                <a:latin typeface="华文隶书" pitchFamily="2" charset="-122"/>
                <a:ea typeface="华文隶书" pitchFamily="2" charset="-122"/>
              </a:rPr>
              <a:t> </a:t>
            </a:r>
          </a:p>
          <a:p>
            <a:endParaRPr lang="zh-CN" altLang="en-US" sz="2800" dirty="0">
              <a:solidFill>
                <a:srgbClr val="FF0000"/>
              </a:solidFill>
              <a:latin typeface="华文隶书" pitchFamily="2" charset="-122"/>
              <a:ea typeface="华文隶书" pitchFamily="2" charset="-122"/>
            </a:endParaRPr>
          </a:p>
        </p:txBody>
      </p:sp>
      <p:graphicFrame>
        <p:nvGraphicFramePr>
          <p:cNvPr id="9" name="表格 8"/>
          <p:cNvGraphicFramePr>
            <a:graphicFrameLocks noGrp="1"/>
          </p:cNvGraphicFramePr>
          <p:nvPr/>
        </p:nvGraphicFramePr>
        <p:xfrm>
          <a:off x="500035" y="1875230"/>
          <a:ext cx="7890673" cy="2261283"/>
        </p:xfrm>
        <a:graphic>
          <a:graphicData uri="http://schemas.openxmlformats.org/drawingml/2006/table">
            <a:tbl>
              <a:tblPr>
                <a:tableStyleId>{5C22544A-7EE6-4342-B048-85BDC9FD1C3A}</a:tableStyleId>
              </a:tblPr>
              <a:tblGrid>
                <a:gridCol w="1127239"/>
                <a:gridCol w="1127239"/>
                <a:gridCol w="1127239"/>
                <a:gridCol w="1127239"/>
                <a:gridCol w="1127239"/>
                <a:gridCol w="1127239"/>
                <a:gridCol w="1127239"/>
              </a:tblGrid>
              <a:tr h="753761">
                <a:tc>
                  <a:txBody>
                    <a:bodyPr/>
                    <a:lstStyle/>
                    <a:p>
                      <a:pPr algn="ctr" rtl="0" fontAlgn="ctr"/>
                      <a:r>
                        <a:rPr lang="zh-CN" altLang="en-US" sz="1400" b="1" u="none" strike="noStrike" dirty="0">
                          <a:solidFill>
                            <a:srgbClr val="FF0000"/>
                          </a:solidFill>
                          <a:effectLst/>
                          <a:latin typeface="微软雅黑" panose="020B0503020204020204" pitchFamily="34" charset="-122"/>
                          <a:ea typeface="微软雅黑" panose="020B0503020204020204" pitchFamily="34" charset="-122"/>
                        </a:rPr>
                        <a:t>专业</a:t>
                      </a:r>
                      <a:endParaRPr lang="zh-CN" altLang="en-US" sz="1400" b="1" i="0" u="none" strike="noStrike" dirty="0">
                        <a:solidFill>
                          <a:srgbClr val="FF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2013</a:t>
                      </a:r>
                      <a:r>
                        <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春</a:t>
                      </a: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2014</a:t>
                      </a:r>
                      <a:r>
                        <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春</a:t>
                      </a: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2015</a:t>
                      </a:r>
                      <a:r>
                        <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春</a:t>
                      </a: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2016</a:t>
                      </a:r>
                      <a:r>
                        <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春</a:t>
                      </a: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2017</a:t>
                      </a:r>
                      <a:r>
                        <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rPr>
                        <a:t>春</a:t>
                      </a: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altLang="zh-CN" sz="1400" b="1" u="none" strike="noStrike" kern="1200" dirty="0" smtClean="0">
                          <a:solidFill>
                            <a:srgbClr val="FF0000"/>
                          </a:solidFill>
                          <a:effectLst/>
                          <a:latin typeface="微软雅黑" panose="020B0503020204020204" pitchFamily="34" charset="-122"/>
                          <a:ea typeface="微软雅黑" panose="020B0503020204020204" pitchFamily="34" charset="-122"/>
                          <a:cs typeface="+mn-cs"/>
                        </a:rPr>
                        <a:t>2017</a:t>
                      </a:r>
                      <a:r>
                        <a:rPr lang="zh-CN" altLang="en-US" sz="1400" b="1" u="none" strike="noStrike" kern="1200" dirty="0" smtClean="0">
                          <a:solidFill>
                            <a:srgbClr val="FF0000"/>
                          </a:solidFill>
                          <a:effectLst/>
                          <a:latin typeface="微软雅黑" panose="020B0503020204020204" pitchFamily="34" charset="-122"/>
                          <a:ea typeface="微软雅黑" panose="020B0503020204020204" pitchFamily="34" charset="-122"/>
                          <a:cs typeface="+mn-cs"/>
                        </a:rPr>
                        <a:t>秋</a:t>
                      </a:r>
                      <a:endParaRPr lang="zh-CN" altLang="en-US" sz="1400" b="1" u="none" strike="noStrike" kern="1200" dirty="0">
                        <a:solidFill>
                          <a:srgbClr val="FF0000"/>
                        </a:solidFill>
                        <a:effectLst/>
                        <a:latin typeface="微软雅黑" panose="020B0503020204020204" pitchFamily="34" charset="-122"/>
                        <a:ea typeface="微软雅黑" panose="020B0503020204020204" pitchFamily="34" charset="-122"/>
                        <a:cs typeface="+mn-cs"/>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53761">
                <a:tc>
                  <a:txBody>
                    <a:bodyPr/>
                    <a:lstStyle/>
                    <a:p>
                      <a:pPr algn="ctr" rtl="0" fontAlgn="ctr"/>
                      <a:r>
                        <a:rPr lang="zh-CN" altLang="en-US" sz="1400" b="1" u="none" strike="noStrike" dirty="0">
                          <a:solidFill>
                            <a:srgbClr val="FF0000"/>
                          </a:solidFill>
                          <a:effectLst/>
                          <a:latin typeface="微软雅黑" panose="020B0503020204020204" pitchFamily="34" charset="-122"/>
                          <a:ea typeface="微软雅黑" panose="020B0503020204020204" pitchFamily="34" charset="-122"/>
                        </a:rPr>
                        <a:t> 专科</a:t>
                      </a:r>
                      <a:endParaRPr lang="zh-CN" altLang="en-US" sz="1400" b="1" i="0" u="none" strike="noStrike" dirty="0">
                        <a:solidFill>
                          <a:srgbClr val="FF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38631</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35007</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33176</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31680</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41620</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i="0" u="none" strike="noStrike" dirty="0" smtClean="0">
                          <a:solidFill>
                            <a:srgbClr val="000000"/>
                          </a:solidFill>
                          <a:effectLst/>
                          <a:latin typeface="微软雅黑" panose="020B0503020204020204" pitchFamily="34" charset="-122"/>
                          <a:ea typeface="微软雅黑" panose="020B0503020204020204" pitchFamily="34" charset="-122"/>
                        </a:rPr>
                        <a:t>45515</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53761">
                <a:tc>
                  <a:txBody>
                    <a:bodyPr/>
                    <a:lstStyle/>
                    <a:p>
                      <a:pPr algn="ctr" rtl="0" fontAlgn="ctr"/>
                      <a:r>
                        <a:rPr lang="zh-CN" altLang="en-US" sz="1400" b="1" u="none" strike="noStrike" dirty="0">
                          <a:solidFill>
                            <a:srgbClr val="FF0000"/>
                          </a:solidFill>
                          <a:effectLst/>
                          <a:latin typeface="微软雅黑" panose="020B0503020204020204" pitchFamily="34" charset="-122"/>
                          <a:ea typeface="微软雅黑" panose="020B0503020204020204" pitchFamily="34" charset="-122"/>
                        </a:rPr>
                        <a:t> 本科</a:t>
                      </a:r>
                      <a:endParaRPr lang="zh-CN" altLang="en-US" sz="1400" b="1" i="0" u="none" strike="noStrike" dirty="0">
                        <a:solidFill>
                          <a:srgbClr val="FF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12968</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12254</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10690</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10463</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u="none" strike="noStrike" dirty="0">
                          <a:effectLst/>
                          <a:latin typeface="微软雅黑" panose="020B0503020204020204" pitchFamily="34" charset="-122"/>
                          <a:ea typeface="微软雅黑" panose="020B0503020204020204" pitchFamily="34" charset="-122"/>
                        </a:rPr>
                        <a:t>11132</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zh-CN" sz="1400" b="1" i="0" u="none" strike="noStrike" dirty="0" smtClean="0">
                          <a:solidFill>
                            <a:srgbClr val="000000"/>
                          </a:solidFill>
                          <a:effectLst/>
                          <a:latin typeface="微软雅黑" panose="020B0503020204020204" pitchFamily="34" charset="-122"/>
                          <a:ea typeface="微软雅黑" panose="020B0503020204020204" pitchFamily="34" charset="-122"/>
                        </a:rPr>
                        <a:t>12596</a:t>
                      </a:r>
                      <a:endParaRPr lang="en-US" altLang="zh-CN"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7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7" name="直接箭头连接符 16"/>
          <p:cNvCxnSpPr/>
          <p:nvPr/>
        </p:nvCxnSpPr>
        <p:spPr>
          <a:xfrm>
            <a:off x="3786182" y="2893221"/>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3786182" y="3643320"/>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p:nvPr/>
        </p:nvCxnSpPr>
        <p:spPr>
          <a:xfrm>
            <a:off x="4885048" y="2903457"/>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p:nvPr/>
        </p:nvCxnSpPr>
        <p:spPr>
          <a:xfrm>
            <a:off x="4885048" y="3655694"/>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6000760" y="2903457"/>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a:off x="6014408" y="3653556"/>
            <a:ext cx="0" cy="270030"/>
          </a:xfrm>
          <a:prstGeom prst="straightConnector1">
            <a:avLst/>
          </a:prstGeom>
          <a:ln w="38100" cmpd="sng">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a:off x="7143768" y="2893221"/>
            <a:ext cx="0" cy="270030"/>
          </a:xfrm>
          <a:prstGeom prst="straightConnector1">
            <a:avLst/>
          </a:prstGeom>
          <a:ln w="38100" cmpd="sng">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a:off x="7157416" y="3653556"/>
            <a:ext cx="0" cy="270030"/>
          </a:xfrm>
          <a:prstGeom prst="straightConnector1">
            <a:avLst/>
          </a:prstGeom>
          <a:ln w="38100" cmpd="sng">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34" name="直接箭头连接符 33"/>
          <p:cNvCxnSpPr/>
          <p:nvPr/>
        </p:nvCxnSpPr>
        <p:spPr>
          <a:xfrm>
            <a:off x="8286776" y="2893221"/>
            <a:ext cx="0" cy="270030"/>
          </a:xfrm>
          <a:prstGeom prst="straightConnector1">
            <a:avLst/>
          </a:prstGeom>
          <a:ln w="38100" cmpd="sng">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37" name="直接箭头连接符 36"/>
          <p:cNvCxnSpPr/>
          <p:nvPr/>
        </p:nvCxnSpPr>
        <p:spPr>
          <a:xfrm>
            <a:off x="8286776" y="3655955"/>
            <a:ext cx="0" cy="270030"/>
          </a:xfrm>
          <a:prstGeom prst="straightConnector1">
            <a:avLst/>
          </a:prstGeom>
          <a:ln w="38100" cmpd="sng">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38" name="椭圆 37"/>
          <p:cNvSpPr/>
          <p:nvPr/>
        </p:nvSpPr>
        <p:spPr>
          <a:xfrm>
            <a:off x="6170932" y="1446601"/>
            <a:ext cx="2214578" cy="3214710"/>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3" y="303498"/>
            <a:ext cx="1296987" cy="510909"/>
          </a:xfrm>
          <a:prstGeom prst="rect">
            <a:avLst/>
          </a:prstGeom>
          <a:noFill/>
          <a:ln w="9525">
            <a:noFill/>
            <a:miter lim="800000"/>
          </a:ln>
        </p:spPr>
        <p:txBody>
          <a:bodyPr>
            <a:spAutoFit/>
          </a:bodyPr>
          <a:lstStyle/>
          <a:p>
            <a:pPr>
              <a:lnSpc>
                <a:spcPct val="85000"/>
              </a:lnSpc>
            </a:pPr>
            <a:r>
              <a:rPr lang="zh-CN" altLang="en-US" sz="3200" dirty="0">
                <a:solidFill>
                  <a:srgbClr val="FF0000"/>
                </a:solidFill>
                <a:latin typeface="华文隶书" pitchFamily="2" charset="-122"/>
                <a:ea typeface="华文隶书" pitchFamily="2" charset="-122"/>
                <a:sym typeface="나눔고딕" pitchFamily="2" charset="-127"/>
              </a:rPr>
              <a:t> </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5724128" y="1167595"/>
            <a:ext cx="1872208" cy="507831"/>
          </a:xfrm>
          <a:prstGeom prst="rect">
            <a:avLst/>
          </a:prstGeom>
          <a:noFill/>
        </p:spPr>
        <p:txBody>
          <a:bodyPr wrap="square" rtlCol="0">
            <a:spAutoFit/>
          </a:bodyPr>
          <a:lstStyle/>
          <a:p>
            <a:pPr>
              <a:lnSpc>
                <a:spcPct val="150000"/>
              </a:lnSpc>
            </a:pPr>
            <a:endParaRPr lang="zh-CN" altLang="en-US" dirty="0"/>
          </a:p>
        </p:txBody>
      </p:sp>
      <p:sp>
        <p:nvSpPr>
          <p:cNvPr id="10" name="TextBox 9"/>
          <p:cNvSpPr txBox="1"/>
          <p:nvPr/>
        </p:nvSpPr>
        <p:spPr>
          <a:xfrm>
            <a:off x="539552" y="303498"/>
            <a:ext cx="6769298" cy="584775"/>
          </a:xfrm>
          <a:prstGeom prst="rect">
            <a:avLst/>
          </a:prstGeom>
          <a:noFill/>
        </p:spPr>
        <p:txBody>
          <a:bodyPr wrap="square" rtlCol="0">
            <a:spAutoFit/>
          </a:bodyPr>
          <a:lstStyle/>
          <a:p>
            <a:r>
              <a:rPr lang="zh-CN" altLang="en-US" sz="3200" b="1" dirty="0" smtClean="0">
                <a:solidFill>
                  <a:srgbClr val="FF0000"/>
                </a:solidFill>
                <a:latin typeface="华文隶书" pitchFamily="2" charset="-122"/>
                <a:ea typeface="华文隶书" pitchFamily="2" charset="-122"/>
              </a:rPr>
              <a:t>学习者特征</a:t>
            </a:r>
            <a:r>
              <a:rPr lang="en-US" altLang="zh-CN" sz="3200" b="1" dirty="0" smtClean="0">
                <a:solidFill>
                  <a:srgbClr val="FF0000"/>
                </a:solidFill>
                <a:latin typeface="华文隶书" pitchFamily="2" charset="-122"/>
                <a:ea typeface="华文隶书" pitchFamily="2" charset="-122"/>
              </a:rPr>
              <a:t>——</a:t>
            </a:r>
            <a:r>
              <a:rPr lang="zh-CN" altLang="en-US" sz="3200" b="1" dirty="0" smtClean="0">
                <a:solidFill>
                  <a:srgbClr val="FF0000"/>
                </a:solidFill>
                <a:latin typeface="华文隶书" pitchFamily="2" charset="-122"/>
                <a:ea typeface="华文隶书" pitchFamily="2" charset="-122"/>
              </a:rPr>
              <a:t>专科</a:t>
            </a:r>
            <a:r>
              <a:rPr lang="zh-CN" altLang="en-US" sz="3200" dirty="0" smtClean="0">
                <a:solidFill>
                  <a:srgbClr val="FF0000"/>
                </a:solidFill>
                <a:latin typeface="华文隶书" pitchFamily="2" charset="-122"/>
                <a:ea typeface="华文隶书" pitchFamily="2" charset="-122"/>
              </a:rPr>
              <a:t> </a:t>
            </a:r>
          </a:p>
        </p:txBody>
      </p:sp>
      <p:sp>
        <p:nvSpPr>
          <p:cNvPr id="11" name="TextBox 10"/>
          <p:cNvSpPr txBox="1"/>
          <p:nvPr/>
        </p:nvSpPr>
        <p:spPr>
          <a:xfrm>
            <a:off x="107504" y="1653648"/>
            <a:ext cx="432048" cy="1754326"/>
          </a:xfrm>
          <a:prstGeom prst="rect">
            <a:avLst/>
          </a:prstGeom>
          <a:noFill/>
        </p:spPr>
        <p:txBody>
          <a:bodyPr wrap="square" rtlCol="0">
            <a:spAutoFit/>
          </a:bodyPr>
          <a:lstStyle/>
          <a:p>
            <a:r>
              <a:rPr lang="en-US" altLang="zh-CN" dirty="0"/>
              <a:t>2017</a:t>
            </a:r>
            <a:r>
              <a:rPr lang="zh-CN" altLang="en-US" dirty="0"/>
              <a:t>春季学期</a:t>
            </a:r>
          </a:p>
        </p:txBody>
      </p:sp>
      <p:sp>
        <p:nvSpPr>
          <p:cNvPr id="14" name="标题 1"/>
          <p:cNvSpPr txBox="1"/>
          <p:nvPr/>
        </p:nvSpPr>
        <p:spPr>
          <a:xfrm>
            <a:off x="-1024" y="1447902"/>
            <a:ext cx="624416" cy="2302576"/>
          </a:xfrm>
          <a:prstGeom prst="rect">
            <a:avLst/>
          </a:prstGeom>
          <a:solidFill>
            <a:schemeClr val="accent2">
              <a:lumMod val="60000"/>
              <a:lumOff val="40000"/>
            </a:schemeClr>
          </a:solidFill>
        </p:spPr>
        <p:txBody>
          <a:bodyPr vert="eaVert"/>
          <a:lstStyle/>
          <a:p>
            <a:pPr marL="342900" indent="-342900" algn="ctr" fontAlgn="auto">
              <a:spcAft>
                <a:spcPts val="0"/>
              </a:spcAft>
              <a:defRPr/>
            </a:pPr>
            <a:r>
              <a:rPr lang="en-US" altLang="zh-CN" sz="2400" dirty="0" smtClean="0">
                <a:latin typeface="黑体" panose="02010609060101010101" pitchFamily="49" charset="-122"/>
                <a:ea typeface="黑体" panose="02010609060101010101" pitchFamily="49" charset="-122"/>
                <a:cs typeface="+mj-cs"/>
              </a:rPr>
              <a:t>2017</a:t>
            </a:r>
            <a:r>
              <a:rPr lang="zh-CN" altLang="en-US" sz="2400" dirty="0" smtClean="0">
                <a:latin typeface="黑体" panose="02010609060101010101" pitchFamily="49" charset="-122"/>
                <a:ea typeface="黑体" panose="02010609060101010101" pitchFamily="49" charset="-122"/>
                <a:cs typeface="+mj-cs"/>
              </a:rPr>
              <a:t>年秋季</a:t>
            </a:r>
            <a:r>
              <a:rPr lang="zh-CN" altLang="en-US" sz="2400" dirty="0">
                <a:latin typeface="黑体" panose="02010609060101010101" pitchFamily="49" charset="-122"/>
                <a:ea typeface="黑体" panose="02010609060101010101" pitchFamily="49" charset="-122"/>
                <a:cs typeface="+mj-cs"/>
              </a:rPr>
              <a:t>情况 </a:t>
            </a:r>
            <a:r>
              <a:rPr lang="en-US" altLang="zh-CN" sz="2400" dirty="0">
                <a:latin typeface="黑体" panose="02010609060101010101" pitchFamily="49" charset="-122"/>
                <a:ea typeface="黑体" panose="02010609060101010101" pitchFamily="49" charset="-122"/>
                <a:cs typeface="+mj-cs"/>
              </a:rPr>
              <a:t>&gt;&gt;</a:t>
            </a:r>
            <a:endParaRPr lang="zh-CN" altLang="en-US" sz="2400" dirty="0">
              <a:latin typeface="黑体" panose="02010609060101010101" pitchFamily="49" charset="-122"/>
              <a:ea typeface="黑体" panose="02010609060101010101" pitchFamily="49" charset="-122"/>
              <a:cs typeface="+mj-cs"/>
            </a:endParaRPr>
          </a:p>
        </p:txBody>
      </p:sp>
      <p:graphicFrame>
        <p:nvGraphicFramePr>
          <p:cNvPr id="13" name="表格 12"/>
          <p:cNvGraphicFramePr>
            <a:graphicFrameLocks noGrp="1"/>
          </p:cNvGraphicFramePr>
          <p:nvPr/>
        </p:nvGraphicFramePr>
        <p:xfrm>
          <a:off x="1285852" y="1553758"/>
          <a:ext cx="7348245" cy="1928826"/>
        </p:xfrm>
        <a:graphic>
          <a:graphicData uri="http://schemas.openxmlformats.org/drawingml/2006/table">
            <a:tbl>
              <a:tblPr firstRow="1" bandRow="1">
                <a:tableStyleId>{5C22544A-7EE6-4342-B048-85BDC9FD1C3A}</a:tableStyleId>
              </a:tblPr>
              <a:tblGrid>
                <a:gridCol w="1469649"/>
                <a:gridCol w="1469649"/>
                <a:gridCol w="1469649"/>
                <a:gridCol w="1469649"/>
                <a:gridCol w="1469649"/>
              </a:tblGrid>
              <a:tr h="642942">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年龄段</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smtClean="0">
                          <a:solidFill>
                            <a:srgbClr val="FF0000"/>
                          </a:solidFill>
                          <a:effectLst/>
                          <a:latin typeface="微软雅黑" pitchFamily="34" charset="-122"/>
                          <a:ea typeface="微软雅黑" pitchFamily="34" charset="-122"/>
                          <a:cs typeface="+mn-cs"/>
                        </a:rPr>
                        <a:t>小于24</a:t>
                      </a:r>
                      <a:r>
                        <a:rPr lang="zh-CN" altLang="en-US" sz="1700" b="1" i="0" u="none" strike="noStrike" kern="1200" dirty="0">
                          <a:solidFill>
                            <a:srgbClr val="FF0000"/>
                          </a:solidFill>
                          <a:effectLst/>
                          <a:latin typeface="微软雅黑" pitchFamily="34" charset="-122"/>
                          <a:ea typeface="微软雅黑" pitchFamily="34" charset="-122"/>
                          <a:cs typeface="+mn-cs"/>
                        </a:rPr>
                        <a:t>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25- 29岁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30- 39岁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40岁以上</a:t>
                      </a:r>
                    </a:p>
                  </a:txBody>
                  <a:tcPr marT="34290" marB="34290"/>
                </a:tc>
              </a:tr>
              <a:tr h="642942">
                <a:tc>
                  <a:txBody>
                    <a:bodyPr/>
                    <a:lstStyle/>
                    <a:p>
                      <a:pPr marL="0" algn="ctr" defTabSz="914400" rtl="0" eaLnBrk="1" fontAlgn="ctr" latinLnBrk="0" hangingPunct="1">
                        <a:lnSpc>
                          <a:spcPct val="140000"/>
                        </a:lnSpc>
                      </a:pPr>
                      <a:r>
                        <a:rPr lang="zh-CN" altLang="en-US" sz="1500" b="1" i="0" u="none" strike="noStrike" kern="1200" dirty="0">
                          <a:solidFill>
                            <a:schemeClr val="tx1"/>
                          </a:solidFill>
                          <a:effectLst/>
                          <a:latin typeface="微软雅黑" pitchFamily="34" charset="-122"/>
                          <a:ea typeface="微软雅黑" pitchFamily="34" charset="-122"/>
                          <a:cs typeface="+mn-cs"/>
                        </a:rPr>
                        <a:t>招生数</a:t>
                      </a:r>
                    </a:p>
                  </a:txBody>
                  <a:tcPr marT="34290" marB="34290"/>
                </a:tc>
                <a:tc>
                  <a:txBody>
                    <a:bodyPr/>
                    <a:lstStyle/>
                    <a:p>
                      <a:pPr algn="ctr" fontAlgn="ctr"/>
                      <a:r>
                        <a:rPr lang="en-US" altLang="zh-CN" sz="1800" b="1" u="none" strike="noStrike" dirty="0">
                          <a:solidFill>
                            <a:srgbClr val="FF0000"/>
                          </a:solidFill>
                          <a:effectLst/>
                          <a:latin typeface="微软雅黑" pitchFamily="34" charset="-122"/>
                          <a:ea typeface="微软雅黑" pitchFamily="34" charset="-122"/>
                        </a:rPr>
                        <a:t>29512</a:t>
                      </a:r>
                      <a:endParaRPr lang="en-US" altLang="zh-CN" sz="1800" b="1" i="0" u="none" strike="noStrike" dirty="0">
                        <a:solidFill>
                          <a:srgbClr val="FF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8774</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6488</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741</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r>
              <a:tr h="642942">
                <a:tc>
                  <a:txBody>
                    <a:bodyPr/>
                    <a:lstStyle/>
                    <a:p>
                      <a:pPr marL="0" algn="ctr" defTabSz="914400" rtl="0" eaLnBrk="1" fontAlgn="ctr" latinLnBrk="0" hangingPunct="1">
                        <a:lnSpc>
                          <a:spcPct val="140000"/>
                        </a:lnSpc>
                      </a:pPr>
                      <a:r>
                        <a:rPr lang="zh-CN" altLang="en-US" sz="1500" b="1" i="0" u="none" strike="noStrike" kern="1200" dirty="0">
                          <a:solidFill>
                            <a:schemeClr val="tx1"/>
                          </a:solidFill>
                          <a:effectLst/>
                          <a:latin typeface="微软雅黑" pitchFamily="34" charset="-122"/>
                          <a:ea typeface="微软雅黑" pitchFamily="34" charset="-122"/>
                          <a:cs typeface="+mn-cs"/>
                        </a:rPr>
                        <a:t>比例</a:t>
                      </a:r>
                    </a:p>
                  </a:txBody>
                  <a:tcPr marT="34290" marB="34290"/>
                </a:tc>
                <a:tc>
                  <a:txBody>
                    <a:bodyPr/>
                    <a:lstStyle/>
                    <a:p>
                      <a:pPr algn="ctr" fontAlgn="ctr"/>
                      <a:r>
                        <a:rPr lang="en-US" altLang="zh-CN" sz="1800" b="1" u="none" strike="noStrike" dirty="0">
                          <a:solidFill>
                            <a:srgbClr val="FF0000"/>
                          </a:solidFill>
                          <a:effectLst/>
                          <a:latin typeface="微软雅黑" pitchFamily="34" charset="-122"/>
                          <a:ea typeface="微软雅黑" pitchFamily="34" charset="-122"/>
                        </a:rPr>
                        <a:t>64.84%</a:t>
                      </a:r>
                      <a:endParaRPr lang="en-US" altLang="zh-CN" sz="1800" b="1" i="0" u="none" strike="noStrike" dirty="0">
                        <a:solidFill>
                          <a:srgbClr val="FF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19.28%</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14.25%</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1.63%</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r>
            </a:tbl>
          </a:graphicData>
        </a:graphic>
      </p:graphicFrame>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3" y="303498"/>
            <a:ext cx="1296987" cy="510909"/>
          </a:xfrm>
          <a:prstGeom prst="rect">
            <a:avLst/>
          </a:prstGeom>
          <a:noFill/>
          <a:ln w="9525">
            <a:noFill/>
            <a:miter lim="800000"/>
          </a:ln>
        </p:spPr>
        <p:txBody>
          <a:bodyPr>
            <a:spAutoFit/>
          </a:bodyPr>
          <a:lstStyle/>
          <a:p>
            <a:pPr>
              <a:lnSpc>
                <a:spcPct val="85000"/>
              </a:lnSpc>
            </a:pPr>
            <a:r>
              <a:rPr lang="zh-CN" altLang="en-US" sz="3200" dirty="0">
                <a:solidFill>
                  <a:srgbClr val="FF0000"/>
                </a:solidFill>
                <a:latin typeface="华文隶书" pitchFamily="2" charset="-122"/>
                <a:ea typeface="华文隶书" pitchFamily="2" charset="-122"/>
                <a:sym typeface="나눔고딕" pitchFamily="2" charset="-127"/>
              </a:rPr>
              <a:t> </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5724128" y="1167595"/>
            <a:ext cx="1872208" cy="507831"/>
          </a:xfrm>
          <a:prstGeom prst="rect">
            <a:avLst/>
          </a:prstGeom>
          <a:noFill/>
        </p:spPr>
        <p:txBody>
          <a:bodyPr wrap="square" rtlCol="0">
            <a:spAutoFit/>
          </a:bodyPr>
          <a:lstStyle/>
          <a:p>
            <a:pPr>
              <a:lnSpc>
                <a:spcPct val="150000"/>
              </a:lnSpc>
            </a:pPr>
            <a:endParaRPr lang="zh-CN" altLang="en-US" dirty="0"/>
          </a:p>
        </p:txBody>
      </p:sp>
      <p:sp>
        <p:nvSpPr>
          <p:cNvPr id="10" name="TextBox 9"/>
          <p:cNvSpPr txBox="1"/>
          <p:nvPr/>
        </p:nvSpPr>
        <p:spPr>
          <a:xfrm>
            <a:off x="539552" y="303498"/>
            <a:ext cx="6769298" cy="584775"/>
          </a:xfrm>
          <a:prstGeom prst="rect">
            <a:avLst/>
          </a:prstGeom>
          <a:noFill/>
        </p:spPr>
        <p:txBody>
          <a:bodyPr wrap="square" rtlCol="0">
            <a:spAutoFit/>
          </a:bodyPr>
          <a:lstStyle/>
          <a:p>
            <a:r>
              <a:rPr lang="zh-CN" altLang="en-US" sz="3200" b="1" dirty="0" smtClean="0">
                <a:solidFill>
                  <a:srgbClr val="FF0000"/>
                </a:solidFill>
                <a:latin typeface="华文隶书" pitchFamily="2" charset="-122"/>
                <a:ea typeface="华文隶书" pitchFamily="2" charset="-122"/>
              </a:rPr>
              <a:t>学习者特征</a:t>
            </a:r>
            <a:r>
              <a:rPr lang="en-US" altLang="zh-CN" sz="3200" b="1" dirty="0" smtClean="0">
                <a:solidFill>
                  <a:srgbClr val="FF0000"/>
                </a:solidFill>
                <a:latin typeface="华文隶书" pitchFamily="2" charset="-122"/>
                <a:ea typeface="华文隶书" pitchFamily="2" charset="-122"/>
              </a:rPr>
              <a:t>——</a:t>
            </a:r>
            <a:r>
              <a:rPr lang="zh-CN" altLang="en-US" sz="3200" b="1" dirty="0" smtClean="0">
                <a:solidFill>
                  <a:srgbClr val="FF0000"/>
                </a:solidFill>
                <a:latin typeface="华文隶书" pitchFamily="2" charset="-122"/>
                <a:ea typeface="华文隶书" pitchFamily="2" charset="-122"/>
              </a:rPr>
              <a:t>专科</a:t>
            </a:r>
            <a:r>
              <a:rPr lang="zh-CN" altLang="en-US" sz="3200" dirty="0" smtClean="0">
                <a:solidFill>
                  <a:srgbClr val="FF0000"/>
                </a:solidFill>
                <a:latin typeface="华文隶书" pitchFamily="2" charset="-122"/>
                <a:ea typeface="华文隶书" pitchFamily="2" charset="-122"/>
              </a:rPr>
              <a:t> </a:t>
            </a:r>
          </a:p>
        </p:txBody>
      </p:sp>
      <p:sp>
        <p:nvSpPr>
          <p:cNvPr id="11" name="TextBox 10"/>
          <p:cNvSpPr txBox="1"/>
          <p:nvPr/>
        </p:nvSpPr>
        <p:spPr>
          <a:xfrm>
            <a:off x="107504" y="1653648"/>
            <a:ext cx="432048" cy="1754326"/>
          </a:xfrm>
          <a:prstGeom prst="rect">
            <a:avLst/>
          </a:prstGeom>
          <a:noFill/>
        </p:spPr>
        <p:txBody>
          <a:bodyPr wrap="square" rtlCol="0">
            <a:spAutoFit/>
          </a:bodyPr>
          <a:lstStyle/>
          <a:p>
            <a:r>
              <a:rPr lang="en-US" altLang="zh-CN" dirty="0"/>
              <a:t>2017</a:t>
            </a:r>
            <a:r>
              <a:rPr lang="zh-CN" altLang="en-US" dirty="0"/>
              <a:t>春季学期</a:t>
            </a:r>
          </a:p>
        </p:txBody>
      </p:sp>
      <p:sp>
        <p:nvSpPr>
          <p:cNvPr id="14" name="标题 1"/>
          <p:cNvSpPr txBox="1"/>
          <p:nvPr/>
        </p:nvSpPr>
        <p:spPr>
          <a:xfrm>
            <a:off x="-1024" y="1447902"/>
            <a:ext cx="624416" cy="2302576"/>
          </a:xfrm>
          <a:prstGeom prst="rect">
            <a:avLst/>
          </a:prstGeom>
          <a:solidFill>
            <a:schemeClr val="accent2">
              <a:lumMod val="60000"/>
              <a:lumOff val="40000"/>
            </a:schemeClr>
          </a:solidFill>
        </p:spPr>
        <p:txBody>
          <a:bodyPr vert="eaVert"/>
          <a:lstStyle/>
          <a:p>
            <a:pPr marL="342900" indent="-342900" algn="ctr" fontAlgn="auto">
              <a:spcAft>
                <a:spcPts val="0"/>
              </a:spcAft>
              <a:defRPr/>
            </a:pPr>
            <a:r>
              <a:rPr lang="en-US" altLang="zh-CN" sz="2400" dirty="0" smtClean="0">
                <a:latin typeface="黑体" panose="02010609060101010101" pitchFamily="49" charset="-122"/>
                <a:ea typeface="黑体" panose="02010609060101010101" pitchFamily="49" charset="-122"/>
                <a:cs typeface="+mj-cs"/>
              </a:rPr>
              <a:t>2017</a:t>
            </a:r>
            <a:r>
              <a:rPr lang="zh-CN" altLang="en-US" sz="2400" dirty="0" smtClean="0">
                <a:latin typeface="黑体" panose="02010609060101010101" pitchFamily="49" charset="-122"/>
                <a:ea typeface="黑体" panose="02010609060101010101" pitchFamily="49" charset="-122"/>
                <a:cs typeface="+mj-cs"/>
              </a:rPr>
              <a:t>年秋季</a:t>
            </a:r>
            <a:r>
              <a:rPr lang="zh-CN" altLang="en-US" sz="2400" dirty="0">
                <a:latin typeface="黑体" panose="02010609060101010101" pitchFamily="49" charset="-122"/>
                <a:ea typeface="黑体" panose="02010609060101010101" pitchFamily="49" charset="-122"/>
                <a:cs typeface="+mj-cs"/>
              </a:rPr>
              <a:t>情况 </a:t>
            </a:r>
            <a:r>
              <a:rPr lang="en-US" altLang="zh-CN" sz="2400" dirty="0">
                <a:latin typeface="黑体" panose="02010609060101010101" pitchFamily="49" charset="-122"/>
                <a:ea typeface="黑体" panose="02010609060101010101" pitchFamily="49" charset="-122"/>
                <a:cs typeface="+mj-cs"/>
              </a:rPr>
              <a:t>&gt;&gt;</a:t>
            </a:r>
            <a:endParaRPr lang="zh-CN" altLang="en-US" sz="2400" dirty="0">
              <a:latin typeface="黑体" panose="02010609060101010101" pitchFamily="49" charset="-122"/>
              <a:ea typeface="黑体" panose="02010609060101010101" pitchFamily="49" charset="-122"/>
              <a:cs typeface="+mj-cs"/>
            </a:endParaRPr>
          </a:p>
        </p:txBody>
      </p:sp>
      <p:sp>
        <p:nvSpPr>
          <p:cNvPr id="12" name="TextBox 11"/>
          <p:cNvSpPr txBox="1"/>
          <p:nvPr/>
        </p:nvSpPr>
        <p:spPr>
          <a:xfrm>
            <a:off x="714348" y="886039"/>
            <a:ext cx="7786742"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17</a:t>
            </a:r>
            <a:r>
              <a:rPr lang="zh-CN" altLang="en-US" sz="2400" b="1" dirty="0">
                <a:latin typeface="微软雅黑" panose="020B0503020204020204" pitchFamily="34" charset="-122"/>
                <a:ea typeface="微软雅黑" panose="020B0503020204020204" pitchFamily="34" charset="-122"/>
              </a:rPr>
              <a:t>秋工商管理专业专科  ：</a:t>
            </a:r>
            <a:r>
              <a:rPr lang="zh-CN" altLang="en-US" sz="2400" b="1" dirty="0">
                <a:solidFill>
                  <a:srgbClr val="FF0000"/>
                </a:solidFill>
                <a:latin typeface="微软雅黑" panose="020B0503020204020204" pitchFamily="34" charset="-122"/>
                <a:ea typeface="微软雅黑" panose="020B0503020204020204" pitchFamily="34" charset="-122"/>
              </a:rPr>
              <a:t>在职</a:t>
            </a:r>
            <a:r>
              <a:rPr lang="en-US" altLang="zh-CN" sz="2400" b="1" dirty="0">
                <a:solidFill>
                  <a:srgbClr val="FF0000"/>
                </a:solidFill>
                <a:latin typeface="微软雅黑" panose="020B0503020204020204" pitchFamily="34" charset="-122"/>
                <a:ea typeface="微软雅黑" panose="020B0503020204020204" pitchFamily="34" charset="-122"/>
              </a:rPr>
              <a:t>87.2%    </a:t>
            </a:r>
            <a:r>
              <a:rPr lang="zh-CN" altLang="en-US" sz="2400" b="1" dirty="0">
                <a:solidFill>
                  <a:srgbClr val="FF0000"/>
                </a:solidFill>
                <a:latin typeface="微软雅黑" panose="020B0503020204020204" pitchFamily="34" charset="-122"/>
                <a:ea typeface="微软雅黑" panose="020B0503020204020204" pitchFamily="34" charset="-122"/>
              </a:rPr>
              <a:t>非在职</a:t>
            </a:r>
            <a:r>
              <a:rPr lang="en-US" altLang="zh-CN" sz="2400" b="1" dirty="0">
                <a:solidFill>
                  <a:srgbClr val="FF0000"/>
                </a:solidFill>
                <a:latin typeface="微软雅黑" panose="020B0503020204020204" pitchFamily="34" charset="-122"/>
                <a:ea typeface="微软雅黑" panose="020B0503020204020204" pitchFamily="34" charset="-122"/>
              </a:rPr>
              <a:t>12.8%</a:t>
            </a:r>
            <a:endParaRPr lang="zh-CN" altLang="en-US" sz="2400" dirty="0"/>
          </a:p>
        </p:txBody>
      </p:sp>
      <p:graphicFrame>
        <p:nvGraphicFramePr>
          <p:cNvPr id="16" name="表格 15">
            <a:extLst>
              <a:ext uri="{FF2B5EF4-FFF2-40B4-BE49-F238E27FC236}">
                <a16:creationId xmlns:a16="http://schemas.microsoft.com/office/drawing/2014/main" xmlns="" id="{CD87F6A3-879F-4098-9D7C-3E51A77EEBD6}"/>
              </a:ext>
            </a:extLst>
          </p:cNvPr>
          <p:cNvGraphicFramePr>
            <a:graphicFrameLocks noGrp="1"/>
          </p:cNvGraphicFramePr>
          <p:nvPr>
            <p:extLst>
              <p:ext uri="{D42A27DB-BD31-4B8C-83A1-F6EECF244321}">
                <p14:modId xmlns:p14="http://schemas.microsoft.com/office/powerpoint/2010/main" xmlns="" val="4120135764"/>
              </p:ext>
            </p:extLst>
          </p:nvPr>
        </p:nvGraphicFramePr>
        <p:xfrm>
          <a:off x="1214414" y="1337516"/>
          <a:ext cx="6883180" cy="3109484"/>
        </p:xfrm>
        <a:graphic>
          <a:graphicData uri="http://schemas.openxmlformats.org/drawingml/2006/table">
            <a:tbl>
              <a:tblPr>
                <a:tableStyleId>{5C22544A-7EE6-4342-B048-85BDC9FD1C3A}</a:tableStyleId>
              </a:tblPr>
              <a:tblGrid>
                <a:gridCol w="4143404">
                  <a:extLst>
                    <a:ext uri="{9D8B030D-6E8A-4147-A177-3AD203B41FA5}">
                      <a16:colId xmlns:a16="http://schemas.microsoft.com/office/drawing/2014/main" xmlns="" val="421675522"/>
                    </a:ext>
                  </a:extLst>
                </a:gridCol>
                <a:gridCol w="1170321">
                  <a:extLst>
                    <a:ext uri="{9D8B030D-6E8A-4147-A177-3AD203B41FA5}">
                      <a16:colId xmlns:a16="http://schemas.microsoft.com/office/drawing/2014/main" xmlns="" val="3119510174"/>
                    </a:ext>
                  </a:extLst>
                </a:gridCol>
                <a:gridCol w="1569455">
                  <a:extLst>
                    <a:ext uri="{9D8B030D-6E8A-4147-A177-3AD203B41FA5}">
                      <a16:colId xmlns:a16="http://schemas.microsoft.com/office/drawing/2014/main" xmlns="" val="3210138104"/>
                    </a:ext>
                  </a:extLst>
                </a:gridCol>
              </a:tblGrid>
              <a:tr h="315684">
                <a:tc>
                  <a:txBody>
                    <a:bodyPr/>
                    <a:lstStyle/>
                    <a:p>
                      <a:pPr algn="ctr" fontAlgn="ctr"/>
                      <a:r>
                        <a:rPr lang="zh-CN" altLang="en-US" sz="1500" b="1" u="none" strike="noStrike" dirty="0">
                          <a:effectLst/>
                          <a:latin typeface="微软雅黑" pitchFamily="34" charset="-122"/>
                          <a:ea typeface="微软雅黑" pitchFamily="34" charset="-122"/>
                        </a:rPr>
                        <a:t>职业构成</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zh-CN" altLang="en-US" sz="1500" b="1" u="none" strike="noStrike">
                          <a:effectLst/>
                          <a:latin typeface="微软雅黑" pitchFamily="34" charset="-122"/>
                          <a:ea typeface="微软雅黑" pitchFamily="34" charset="-122"/>
                        </a:rPr>
                        <a:t>人数</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zh-CN" altLang="en-US" sz="1500" b="1" u="none" strike="noStrike">
                          <a:effectLst/>
                          <a:latin typeface="微软雅黑" pitchFamily="34" charset="-122"/>
                          <a:ea typeface="微软雅黑" pitchFamily="34" charset="-122"/>
                        </a:rPr>
                        <a:t>占比</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4008318708"/>
                  </a:ext>
                </a:extLst>
              </a:tr>
              <a:tr h="349225">
                <a:tc>
                  <a:txBody>
                    <a:bodyPr/>
                    <a:lstStyle/>
                    <a:p>
                      <a:pPr algn="ctr" fontAlgn="ctr"/>
                      <a:r>
                        <a:rPr lang="zh-CN" altLang="en-US" sz="1500" b="1" u="none" strike="noStrike" dirty="0">
                          <a:effectLst/>
                          <a:latin typeface="微软雅黑" pitchFamily="34" charset="-122"/>
                          <a:ea typeface="微软雅黑" pitchFamily="34" charset="-122"/>
                        </a:rPr>
                        <a:t>办事人员和有关人员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17590</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38.65%</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3441862762"/>
                  </a:ext>
                </a:extLst>
              </a:tr>
              <a:tr h="349225">
                <a:tc>
                  <a:txBody>
                    <a:bodyPr/>
                    <a:lstStyle/>
                    <a:p>
                      <a:pPr algn="ctr" fontAlgn="ctr"/>
                      <a:r>
                        <a:rPr lang="zh-CN" altLang="en-US" sz="1500" b="1" u="none" strike="noStrike" dirty="0" smtClean="0">
                          <a:effectLst/>
                          <a:latin typeface="微软雅黑" pitchFamily="34" charset="-122"/>
                          <a:ea typeface="微软雅黑" pitchFamily="34" charset="-122"/>
                        </a:rPr>
                        <a:t>服务工作人员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6485</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14.25%</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458298500"/>
                  </a:ext>
                </a:extLst>
              </a:tr>
              <a:tr h="349225">
                <a:tc>
                  <a:txBody>
                    <a:bodyPr/>
                    <a:lstStyle/>
                    <a:p>
                      <a:pPr algn="ctr" fontAlgn="ctr"/>
                      <a:r>
                        <a:rPr lang="zh-CN" altLang="en-US" sz="1500" b="1" u="none" strike="noStrike" dirty="0">
                          <a:effectLst/>
                          <a:latin typeface="微软雅黑" pitchFamily="34" charset="-122"/>
                          <a:ea typeface="微软雅黑" pitchFamily="34" charset="-122"/>
                        </a:rPr>
                        <a:t>待业人员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5824</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12.80%</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1377728417"/>
                  </a:ext>
                </a:extLst>
              </a:tr>
              <a:tr h="349225">
                <a:tc>
                  <a:txBody>
                    <a:bodyPr/>
                    <a:lstStyle/>
                    <a:p>
                      <a:pPr algn="ctr" fontAlgn="ctr"/>
                      <a:r>
                        <a:rPr lang="zh-CN" altLang="en-US" sz="1500" b="1" u="none" strike="noStrike">
                          <a:effectLst/>
                          <a:latin typeface="微软雅黑" pitchFamily="34" charset="-122"/>
                          <a:ea typeface="微软雅黑" pitchFamily="34" charset="-122"/>
                        </a:rPr>
                        <a:t>工人</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5386</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11.83%</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561498130"/>
                  </a:ext>
                </a:extLst>
              </a:tr>
              <a:tr h="349225">
                <a:tc>
                  <a:txBody>
                    <a:bodyPr/>
                    <a:lstStyle/>
                    <a:p>
                      <a:pPr algn="ctr" fontAlgn="ctr"/>
                      <a:r>
                        <a:rPr lang="zh-CN" altLang="en-US" sz="1500" b="1" u="none" strike="noStrike">
                          <a:effectLst/>
                          <a:latin typeface="微软雅黑" pitchFamily="34" charset="-122"/>
                          <a:ea typeface="微软雅黑" pitchFamily="34" charset="-122"/>
                        </a:rPr>
                        <a:t>专业技术人员</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5372</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11.80%</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4182769233"/>
                  </a:ext>
                </a:extLst>
              </a:tr>
              <a:tr h="349225">
                <a:tc>
                  <a:txBody>
                    <a:bodyPr/>
                    <a:lstStyle/>
                    <a:p>
                      <a:pPr algn="ctr" fontAlgn="ctr"/>
                      <a:r>
                        <a:rPr lang="zh-CN" altLang="en-US" sz="1500" b="1" u="none" strike="noStrike">
                          <a:effectLst/>
                          <a:latin typeface="微软雅黑" pitchFamily="34" charset="-122"/>
                          <a:ea typeface="微软雅黑" pitchFamily="34" charset="-122"/>
                        </a:rPr>
                        <a:t>商业工作人员</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2899</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6.37%</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1323673613"/>
                  </a:ext>
                </a:extLst>
              </a:tr>
              <a:tr h="349225">
                <a:tc>
                  <a:txBody>
                    <a:bodyPr/>
                    <a:lstStyle/>
                    <a:p>
                      <a:pPr algn="ctr" fontAlgn="ctr"/>
                      <a:r>
                        <a:rPr lang="zh-CN" altLang="en-US" sz="1500" b="1" u="none" strike="noStrike" dirty="0">
                          <a:effectLst/>
                          <a:latin typeface="微软雅黑" pitchFamily="34" charset="-122"/>
                          <a:ea typeface="微软雅黑" pitchFamily="34" charset="-122"/>
                        </a:rPr>
                        <a:t>国家机关党群组织企事业单位负责人</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138</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0.30%</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199679993"/>
                  </a:ext>
                </a:extLst>
              </a:tr>
              <a:tr h="349225">
                <a:tc>
                  <a:txBody>
                    <a:bodyPr/>
                    <a:lstStyle/>
                    <a:p>
                      <a:pPr algn="ctr" fontAlgn="ctr"/>
                      <a:r>
                        <a:rPr lang="zh-CN" altLang="en-US" sz="1500" b="1" u="none" strike="noStrike">
                          <a:effectLst/>
                          <a:latin typeface="微软雅黑" pitchFamily="34" charset="-122"/>
                          <a:ea typeface="微软雅黑" pitchFamily="34" charset="-122"/>
                        </a:rPr>
                        <a:t>农林牧渔水利业人员</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66</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0.15%</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4287851312"/>
                  </a:ext>
                </a:extLst>
              </a:tr>
            </a:tbl>
          </a:graphicData>
        </a:graphic>
      </p:graphicFrame>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3" y="303498"/>
            <a:ext cx="1296987" cy="510909"/>
          </a:xfrm>
          <a:prstGeom prst="rect">
            <a:avLst/>
          </a:prstGeom>
          <a:noFill/>
          <a:ln w="9525">
            <a:noFill/>
            <a:miter lim="800000"/>
          </a:ln>
        </p:spPr>
        <p:txBody>
          <a:bodyPr>
            <a:spAutoFit/>
          </a:bodyPr>
          <a:lstStyle/>
          <a:p>
            <a:pPr>
              <a:lnSpc>
                <a:spcPct val="85000"/>
              </a:lnSpc>
            </a:pPr>
            <a:r>
              <a:rPr lang="zh-CN" altLang="en-US" sz="3200" dirty="0">
                <a:solidFill>
                  <a:srgbClr val="FF0000"/>
                </a:solidFill>
                <a:latin typeface="华文隶书" pitchFamily="2" charset="-122"/>
                <a:ea typeface="华文隶书" pitchFamily="2" charset="-122"/>
                <a:sym typeface="나눔고딕" pitchFamily="2" charset="-127"/>
              </a:rPr>
              <a:t> </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TextBox 9"/>
          <p:cNvSpPr txBox="1"/>
          <p:nvPr/>
        </p:nvSpPr>
        <p:spPr>
          <a:xfrm>
            <a:off x="539552" y="303498"/>
            <a:ext cx="6769298" cy="584775"/>
          </a:xfrm>
          <a:prstGeom prst="rect">
            <a:avLst/>
          </a:prstGeom>
          <a:noFill/>
        </p:spPr>
        <p:txBody>
          <a:bodyPr wrap="square" rtlCol="0">
            <a:spAutoFit/>
          </a:bodyPr>
          <a:lstStyle/>
          <a:p>
            <a:r>
              <a:rPr lang="zh-CN" altLang="en-US" sz="3200" b="1" dirty="0" smtClean="0">
                <a:solidFill>
                  <a:srgbClr val="FF0000"/>
                </a:solidFill>
                <a:latin typeface="华文隶书" pitchFamily="2" charset="-122"/>
                <a:ea typeface="华文隶书" pitchFamily="2" charset="-122"/>
              </a:rPr>
              <a:t>学习者特征</a:t>
            </a:r>
            <a:r>
              <a:rPr lang="en-US" altLang="zh-CN" sz="3200" b="1" dirty="0" smtClean="0">
                <a:solidFill>
                  <a:srgbClr val="FF0000"/>
                </a:solidFill>
                <a:latin typeface="华文隶书" pitchFamily="2" charset="-122"/>
                <a:ea typeface="华文隶书" pitchFamily="2" charset="-122"/>
              </a:rPr>
              <a:t>——</a:t>
            </a:r>
            <a:r>
              <a:rPr lang="zh-CN" altLang="en-US" sz="3200" b="1" dirty="0" smtClean="0">
                <a:solidFill>
                  <a:srgbClr val="FF0000"/>
                </a:solidFill>
                <a:latin typeface="华文隶书" pitchFamily="2" charset="-122"/>
                <a:ea typeface="华文隶书" pitchFamily="2" charset="-122"/>
              </a:rPr>
              <a:t>本科</a:t>
            </a:r>
            <a:r>
              <a:rPr lang="zh-CN" altLang="en-US" sz="3200" dirty="0" smtClean="0">
                <a:solidFill>
                  <a:srgbClr val="FF0000"/>
                </a:solidFill>
                <a:latin typeface="华文隶书" pitchFamily="2" charset="-122"/>
                <a:ea typeface="华文隶书" pitchFamily="2" charset="-122"/>
              </a:rPr>
              <a:t> </a:t>
            </a:r>
          </a:p>
        </p:txBody>
      </p:sp>
      <p:sp>
        <p:nvSpPr>
          <p:cNvPr id="11" name="TextBox 10"/>
          <p:cNvSpPr txBox="1"/>
          <p:nvPr/>
        </p:nvSpPr>
        <p:spPr>
          <a:xfrm>
            <a:off x="107504" y="1653648"/>
            <a:ext cx="432048" cy="1754326"/>
          </a:xfrm>
          <a:prstGeom prst="rect">
            <a:avLst/>
          </a:prstGeom>
          <a:noFill/>
        </p:spPr>
        <p:txBody>
          <a:bodyPr wrap="square" rtlCol="0">
            <a:spAutoFit/>
          </a:bodyPr>
          <a:lstStyle/>
          <a:p>
            <a:r>
              <a:rPr lang="en-US" altLang="zh-CN" dirty="0"/>
              <a:t>2017</a:t>
            </a:r>
            <a:r>
              <a:rPr lang="zh-CN" altLang="en-US" dirty="0"/>
              <a:t>春季学期</a:t>
            </a:r>
          </a:p>
        </p:txBody>
      </p:sp>
      <p:sp>
        <p:nvSpPr>
          <p:cNvPr id="14" name="标题 1"/>
          <p:cNvSpPr txBox="1"/>
          <p:nvPr/>
        </p:nvSpPr>
        <p:spPr>
          <a:xfrm>
            <a:off x="-1024" y="1403301"/>
            <a:ext cx="624416" cy="2302576"/>
          </a:xfrm>
          <a:prstGeom prst="rect">
            <a:avLst/>
          </a:prstGeom>
          <a:solidFill>
            <a:schemeClr val="accent2">
              <a:lumMod val="60000"/>
              <a:lumOff val="40000"/>
            </a:schemeClr>
          </a:solidFill>
        </p:spPr>
        <p:txBody>
          <a:bodyPr vert="eaVert"/>
          <a:lstStyle/>
          <a:p>
            <a:pPr marL="342900" indent="-342900" algn="ctr" fontAlgn="auto">
              <a:spcAft>
                <a:spcPts val="0"/>
              </a:spcAft>
              <a:defRPr/>
            </a:pPr>
            <a:r>
              <a:rPr lang="en-US" altLang="zh-CN" sz="2400" dirty="0" smtClean="0">
                <a:latin typeface="黑体" panose="02010609060101010101" pitchFamily="49" charset="-122"/>
                <a:ea typeface="黑体" panose="02010609060101010101" pitchFamily="49" charset="-122"/>
                <a:cs typeface="+mj-cs"/>
              </a:rPr>
              <a:t>2017</a:t>
            </a:r>
            <a:r>
              <a:rPr lang="zh-CN" altLang="en-US" sz="2400" dirty="0" smtClean="0">
                <a:latin typeface="黑体" panose="02010609060101010101" pitchFamily="49" charset="-122"/>
                <a:ea typeface="黑体" panose="02010609060101010101" pitchFamily="49" charset="-122"/>
                <a:cs typeface="+mj-cs"/>
              </a:rPr>
              <a:t>年</a:t>
            </a:r>
            <a:r>
              <a:rPr lang="zh-CN" altLang="en-US" sz="2400" dirty="0" smtClean="0">
                <a:latin typeface="黑体" panose="02010609060101010101" pitchFamily="49" charset="-122"/>
                <a:ea typeface="黑体" panose="02010609060101010101" pitchFamily="49" charset="-122"/>
              </a:rPr>
              <a:t>秋</a:t>
            </a:r>
            <a:r>
              <a:rPr lang="zh-CN" altLang="en-US" sz="2400" dirty="0" smtClean="0">
                <a:latin typeface="黑体" panose="02010609060101010101" pitchFamily="49" charset="-122"/>
                <a:ea typeface="黑体" panose="02010609060101010101" pitchFamily="49" charset="-122"/>
                <a:cs typeface="+mj-cs"/>
              </a:rPr>
              <a:t>季</a:t>
            </a:r>
            <a:r>
              <a:rPr lang="zh-CN" altLang="en-US" sz="2400" dirty="0">
                <a:latin typeface="黑体" panose="02010609060101010101" pitchFamily="49" charset="-122"/>
                <a:ea typeface="黑体" panose="02010609060101010101" pitchFamily="49" charset="-122"/>
                <a:cs typeface="+mj-cs"/>
              </a:rPr>
              <a:t>情况 </a:t>
            </a:r>
            <a:r>
              <a:rPr lang="en-US" altLang="zh-CN" sz="2400" dirty="0">
                <a:latin typeface="黑体" panose="02010609060101010101" pitchFamily="49" charset="-122"/>
                <a:ea typeface="黑体" panose="02010609060101010101" pitchFamily="49" charset="-122"/>
                <a:cs typeface="+mj-cs"/>
              </a:rPr>
              <a:t>&gt;&gt;</a:t>
            </a:r>
            <a:endParaRPr lang="zh-CN" altLang="en-US" sz="2400" dirty="0">
              <a:latin typeface="黑体" panose="02010609060101010101" pitchFamily="49" charset="-122"/>
              <a:ea typeface="黑体" panose="02010609060101010101" pitchFamily="49" charset="-122"/>
              <a:cs typeface="+mj-cs"/>
            </a:endParaRPr>
          </a:p>
        </p:txBody>
      </p:sp>
      <p:graphicFrame>
        <p:nvGraphicFramePr>
          <p:cNvPr id="13" name="表格 12"/>
          <p:cNvGraphicFramePr>
            <a:graphicFrameLocks noGrp="1"/>
          </p:cNvGraphicFramePr>
          <p:nvPr/>
        </p:nvGraphicFramePr>
        <p:xfrm>
          <a:off x="1285852" y="1553758"/>
          <a:ext cx="7348245" cy="1928826"/>
        </p:xfrm>
        <a:graphic>
          <a:graphicData uri="http://schemas.openxmlformats.org/drawingml/2006/table">
            <a:tbl>
              <a:tblPr firstRow="1" bandRow="1">
                <a:tableStyleId>{5C22544A-7EE6-4342-B048-85BDC9FD1C3A}</a:tableStyleId>
              </a:tblPr>
              <a:tblGrid>
                <a:gridCol w="1469649"/>
                <a:gridCol w="1469649"/>
                <a:gridCol w="1469649"/>
                <a:gridCol w="1469649"/>
                <a:gridCol w="1469649"/>
              </a:tblGrid>
              <a:tr h="642942">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年龄段</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smtClean="0">
                          <a:solidFill>
                            <a:srgbClr val="FF0000"/>
                          </a:solidFill>
                          <a:effectLst/>
                          <a:latin typeface="微软雅黑" pitchFamily="34" charset="-122"/>
                          <a:ea typeface="微软雅黑" pitchFamily="34" charset="-122"/>
                          <a:cs typeface="+mn-cs"/>
                        </a:rPr>
                        <a:t>小于24</a:t>
                      </a:r>
                      <a:r>
                        <a:rPr lang="zh-CN" altLang="en-US" sz="1700" b="1" i="0" u="none" strike="noStrike" kern="1200" dirty="0">
                          <a:solidFill>
                            <a:srgbClr val="FF0000"/>
                          </a:solidFill>
                          <a:effectLst/>
                          <a:latin typeface="微软雅黑" pitchFamily="34" charset="-122"/>
                          <a:ea typeface="微软雅黑" pitchFamily="34" charset="-122"/>
                          <a:cs typeface="+mn-cs"/>
                        </a:rPr>
                        <a:t>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25- 29岁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30- 39岁</a:t>
                      </a:r>
                    </a:p>
                  </a:txBody>
                  <a:tcPr marT="34290" marB="34290"/>
                </a:tc>
                <a:tc>
                  <a:txBody>
                    <a:bodyPr/>
                    <a:lstStyle/>
                    <a:p>
                      <a:pPr marL="0" algn="ctr" defTabSz="914400" rtl="0" eaLnBrk="1" fontAlgn="ctr" latinLnBrk="0" hangingPunct="1">
                        <a:lnSpc>
                          <a:spcPct val="140000"/>
                        </a:lnSpc>
                      </a:pPr>
                      <a:r>
                        <a:rPr lang="zh-CN" altLang="en-US" sz="1700" b="1" i="0" u="none" strike="noStrike" kern="1200" dirty="0">
                          <a:solidFill>
                            <a:schemeClr val="bg1"/>
                          </a:solidFill>
                          <a:effectLst/>
                          <a:latin typeface="微软雅黑" pitchFamily="34" charset="-122"/>
                          <a:ea typeface="微软雅黑" pitchFamily="34" charset="-122"/>
                          <a:cs typeface="+mn-cs"/>
                        </a:rPr>
                        <a:t>40岁以上</a:t>
                      </a:r>
                    </a:p>
                  </a:txBody>
                  <a:tcPr marT="34290" marB="34290"/>
                </a:tc>
              </a:tr>
              <a:tr h="642942">
                <a:tc>
                  <a:txBody>
                    <a:bodyPr/>
                    <a:lstStyle/>
                    <a:p>
                      <a:pPr marL="0" algn="ctr" defTabSz="914400" rtl="0" eaLnBrk="1" fontAlgn="ctr" latinLnBrk="0" hangingPunct="1">
                        <a:lnSpc>
                          <a:spcPct val="140000"/>
                        </a:lnSpc>
                      </a:pPr>
                      <a:r>
                        <a:rPr lang="zh-CN" altLang="en-US" sz="1500" b="1" i="0" u="none" strike="noStrike" kern="1200" dirty="0">
                          <a:solidFill>
                            <a:schemeClr val="tx1"/>
                          </a:solidFill>
                          <a:effectLst/>
                          <a:latin typeface="微软雅黑" pitchFamily="34" charset="-122"/>
                          <a:ea typeface="微软雅黑" pitchFamily="34" charset="-122"/>
                          <a:cs typeface="+mn-cs"/>
                        </a:rPr>
                        <a:t>招生数</a:t>
                      </a:r>
                    </a:p>
                  </a:txBody>
                  <a:tcPr marT="34290" marB="34290"/>
                </a:tc>
                <a:tc>
                  <a:txBody>
                    <a:bodyPr/>
                    <a:lstStyle/>
                    <a:p>
                      <a:pPr algn="ctr" fontAlgn="ctr"/>
                      <a:r>
                        <a:rPr lang="en-US" altLang="zh-CN" sz="1800" b="1" u="none" strike="noStrike" dirty="0">
                          <a:solidFill>
                            <a:srgbClr val="FF0000"/>
                          </a:solidFill>
                          <a:effectLst/>
                          <a:latin typeface="微软雅黑" pitchFamily="34" charset="-122"/>
                          <a:ea typeface="微软雅黑" pitchFamily="34" charset="-122"/>
                        </a:rPr>
                        <a:t>7687</a:t>
                      </a:r>
                      <a:endParaRPr lang="en-US" altLang="zh-CN" sz="1800" b="1" i="0" u="none" strike="noStrike" dirty="0">
                        <a:solidFill>
                          <a:srgbClr val="FF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2697</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1982</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230</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r>
              <a:tr h="642942">
                <a:tc>
                  <a:txBody>
                    <a:bodyPr/>
                    <a:lstStyle/>
                    <a:p>
                      <a:pPr marL="0" algn="ctr" defTabSz="914400" rtl="0" eaLnBrk="1" fontAlgn="ctr" latinLnBrk="0" hangingPunct="1">
                        <a:lnSpc>
                          <a:spcPct val="140000"/>
                        </a:lnSpc>
                      </a:pPr>
                      <a:r>
                        <a:rPr lang="zh-CN" altLang="en-US" sz="1500" b="1" i="0" u="none" strike="noStrike" kern="1200" dirty="0">
                          <a:solidFill>
                            <a:schemeClr val="tx1"/>
                          </a:solidFill>
                          <a:effectLst/>
                          <a:latin typeface="微软雅黑" pitchFamily="34" charset="-122"/>
                          <a:ea typeface="微软雅黑" pitchFamily="34" charset="-122"/>
                          <a:cs typeface="+mn-cs"/>
                        </a:rPr>
                        <a:t>比例</a:t>
                      </a:r>
                    </a:p>
                  </a:txBody>
                  <a:tcPr marT="34290" marB="34290"/>
                </a:tc>
                <a:tc>
                  <a:txBody>
                    <a:bodyPr/>
                    <a:lstStyle/>
                    <a:p>
                      <a:pPr algn="ctr" fontAlgn="ctr"/>
                      <a:r>
                        <a:rPr lang="en-US" altLang="zh-CN" sz="1800" b="1" u="none" strike="noStrike" dirty="0">
                          <a:solidFill>
                            <a:srgbClr val="FF0000"/>
                          </a:solidFill>
                          <a:effectLst/>
                          <a:latin typeface="微软雅黑" pitchFamily="34" charset="-122"/>
                          <a:ea typeface="微软雅黑" pitchFamily="34" charset="-122"/>
                        </a:rPr>
                        <a:t>61.03%</a:t>
                      </a:r>
                      <a:endParaRPr lang="en-US" altLang="zh-CN" sz="1800" b="1" i="0" u="none" strike="noStrike" dirty="0">
                        <a:solidFill>
                          <a:srgbClr val="FF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21.41%</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15.74%</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c>
                  <a:txBody>
                    <a:bodyPr/>
                    <a:lstStyle/>
                    <a:p>
                      <a:pPr algn="ctr" fontAlgn="ctr"/>
                      <a:r>
                        <a:rPr lang="en-US" altLang="zh-CN" sz="1800" b="1" u="none" strike="noStrike" dirty="0">
                          <a:effectLst/>
                          <a:latin typeface="微软雅黑" pitchFamily="34" charset="-122"/>
                          <a:ea typeface="微软雅黑" pitchFamily="34" charset="-122"/>
                        </a:rPr>
                        <a:t>1.83%</a:t>
                      </a:r>
                      <a:endParaRPr lang="en-US" altLang="zh-CN" sz="1800" b="1" i="0" u="none" strike="noStrike" dirty="0">
                        <a:solidFill>
                          <a:srgbClr val="000000"/>
                        </a:solidFill>
                        <a:effectLst/>
                        <a:latin typeface="微软雅黑" pitchFamily="34" charset="-122"/>
                        <a:ea typeface="微软雅黑" pitchFamily="34" charset="-122"/>
                      </a:endParaRPr>
                    </a:p>
                  </a:txBody>
                  <a:tcPr marL="6350" marR="6350" marT="4763" marB="0" anchor="ctr"/>
                </a:tc>
              </a:tr>
            </a:tbl>
          </a:graphicData>
        </a:graphic>
      </p:graphicFrame>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3" y="303498"/>
            <a:ext cx="1296987" cy="510909"/>
          </a:xfrm>
          <a:prstGeom prst="rect">
            <a:avLst/>
          </a:prstGeom>
          <a:noFill/>
          <a:ln w="9525">
            <a:noFill/>
            <a:miter lim="800000"/>
          </a:ln>
        </p:spPr>
        <p:txBody>
          <a:bodyPr>
            <a:spAutoFit/>
          </a:bodyPr>
          <a:lstStyle/>
          <a:p>
            <a:pPr>
              <a:lnSpc>
                <a:spcPct val="85000"/>
              </a:lnSpc>
            </a:pPr>
            <a:r>
              <a:rPr lang="zh-CN" altLang="en-US" sz="3200" dirty="0">
                <a:solidFill>
                  <a:srgbClr val="FF0000"/>
                </a:solidFill>
                <a:latin typeface="华文隶书" pitchFamily="2" charset="-122"/>
                <a:ea typeface="华文隶书" pitchFamily="2" charset="-122"/>
                <a:sym typeface="나눔고딕" pitchFamily="2" charset="-127"/>
              </a:rPr>
              <a:t> </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TextBox 9"/>
          <p:cNvSpPr txBox="1"/>
          <p:nvPr/>
        </p:nvSpPr>
        <p:spPr>
          <a:xfrm>
            <a:off x="539552" y="303498"/>
            <a:ext cx="6769298" cy="584775"/>
          </a:xfrm>
          <a:prstGeom prst="rect">
            <a:avLst/>
          </a:prstGeom>
          <a:noFill/>
        </p:spPr>
        <p:txBody>
          <a:bodyPr wrap="square" rtlCol="0">
            <a:spAutoFit/>
          </a:bodyPr>
          <a:lstStyle/>
          <a:p>
            <a:r>
              <a:rPr lang="zh-CN" altLang="en-US" sz="3200" b="1" dirty="0" smtClean="0">
                <a:solidFill>
                  <a:srgbClr val="FF0000"/>
                </a:solidFill>
                <a:latin typeface="华文隶书" pitchFamily="2" charset="-122"/>
                <a:ea typeface="华文隶书" pitchFamily="2" charset="-122"/>
              </a:rPr>
              <a:t>学习者特征</a:t>
            </a:r>
            <a:r>
              <a:rPr lang="en-US" altLang="zh-CN" sz="3200" b="1" dirty="0" smtClean="0">
                <a:solidFill>
                  <a:srgbClr val="FF0000"/>
                </a:solidFill>
                <a:latin typeface="华文隶书" pitchFamily="2" charset="-122"/>
                <a:ea typeface="华文隶书" pitchFamily="2" charset="-122"/>
              </a:rPr>
              <a:t>——</a:t>
            </a:r>
            <a:r>
              <a:rPr lang="zh-CN" altLang="en-US" sz="3200" b="1" dirty="0" smtClean="0">
                <a:solidFill>
                  <a:srgbClr val="FF0000"/>
                </a:solidFill>
                <a:latin typeface="华文隶书" pitchFamily="2" charset="-122"/>
                <a:ea typeface="华文隶书" pitchFamily="2" charset="-122"/>
              </a:rPr>
              <a:t>本科</a:t>
            </a:r>
            <a:r>
              <a:rPr lang="zh-CN" altLang="en-US" sz="3200" dirty="0" smtClean="0">
                <a:solidFill>
                  <a:srgbClr val="FF0000"/>
                </a:solidFill>
                <a:latin typeface="华文隶书" pitchFamily="2" charset="-122"/>
                <a:ea typeface="华文隶书" pitchFamily="2" charset="-122"/>
              </a:rPr>
              <a:t> </a:t>
            </a:r>
          </a:p>
        </p:txBody>
      </p:sp>
      <p:sp>
        <p:nvSpPr>
          <p:cNvPr id="11" name="TextBox 10"/>
          <p:cNvSpPr txBox="1"/>
          <p:nvPr/>
        </p:nvSpPr>
        <p:spPr>
          <a:xfrm>
            <a:off x="107504" y="1653648"/>
            <a:ext cx="432048" cy="1754326"/>
          </a:xfrm>
          <a:prstGeom prst="rect">
            <a:avLst/>
          </a:prstGeom>
          <a:noFill/>
        </p:spPr>
        <p:txBody>
          <a:bodyPr wrap="square" rtlCol="0">
            <a:spAutoFit/>
          </a:bodyPr>
          <a:lstStyle/>
          <a:p>
            <a:r>
              <a:rPr lang="en-US" altLang="zh-CN" dirty="0"/>
              <a:t>2017</a:t>
            </a:r>
            <a:r>
              <a:rPr lang="zh-CN" altLang="en-US" dirty="0"/>
              <a:t>春季学期</a:t>
            </a:r>
          </a:p>
        </p:txBody>
      </p:sp>
      <p:sp>
        <p:nvSpPr>
          <p:cNvPr id="14" name="标题 1"/>
          <p:cNvSpPr txBox="1"/>
          <p:nvPr/>
        </p:nvSpPr>
        <p:spPr>
          <a:xfrm>
            <a:off x="-1024" y="1403301"/>
            <a:ext cx="624416" cy="2302576"/>
          </a:xfrm>
          <a:prstGeom prst="rect">
            <a:avLst/>
          </a:prstGeom>
          <a:solidFill>
            <a:schemeClr val="accent2">
              <a:lumMod val="60000"/>
              <a:lumOff val="40000"/>
            </a:schemeClr>
          </a:solidFill>
        </p:spPr>
        <p:txBody>
          <a:bodyPr vert="eaVert"/>
          <a:lstStyle/>
          <a:p>
            <a:pPr marL="342900" indent="-342900" algn="ctr" fontAlgn="auto">
              <a:spcAft>
                <a:spcPts val="0"/>
              </a:spcAft>
              <a:defRPr/>
            </a:pPr>
            <a:r>
              <a:rPr lang="en-US" altLang="zh-CN" sz="2400" dirty="0" smtClean="0">
                <a:latin typeface="黑体" panose="02010609060101010101" pitchFamily="49" charset="-122"/>
                <a:ea typeface="黑体" panose="02010609060101010101" pitchFamily="49" charset="-122"/>
                <a:cs typeface="+mj-cs"/>
              </a:rPr>
              <a:t>2017</a:t>
            </a:r>
            <a:r>
              <a:rPr lang="zh-CN" altLang="en-US" sz="2400" dirty="0" smtClean="0">
                <a:latin typeface="黑体" panose="02010609060101010101" pitchFamily="49" charset="-122"/>
                <a:ea typeface="黑体" panose="02010609060101010101" pitchFamily="49" charset="-122"/>
                <a:cs typeface="+mj-cs"/>
              </a:rPr>
              <a:t>年</a:t>
            </a:r>
            <a:r>
              <a:rPr lang="zh-CN" altLang="en-US" sz="2400" dirty="0" smtClean="0">
                <a:latin typeface="黑体" panose="02010609060101010101" pitchFamily="49" charset="-122"/>
                <a:ea typeface="黑体" panose="02010609060101010101" pitchFamily="49" charset="-122"/>
              </a:rPr>
              <a:t>秋</a:t>
            </a:r>
            <a:r>
              <a:rPr lang="zh-CN" altLang="en-US" sz="2400" dirty="0" smtClean="0">
                <a:latin typeface="黑体" panose="02010609060101010101" pitchFamily="49" charset="-122"/>
                <a:ea typeface="黑体" panose="02010609060101010101" pitchFamily="49" charset="-122"/>
                <a:cs typeface="+mj-cs"/>
              </a:rPr>
              <a:t>季</a:t>
            </a:r>
            <a:r>
              <a:rPr lang="zh-CN" altLang="en-US" sz="2400" dirty="0">
                <a:latin typeface="黑体" panose="02010609060101010101" pitchFamily="49" charset="-122"/>
                <a:ea typeface="黑体" panose="02010609060101010101" pitchFamily="49" charset="-122"/>
                <a:cs typeface="+mj-cs"/>
              </a:rPr>
              <a:t>情况 </a:t>
            </a:r>
            <a:r>
              <a:rPr lang="en-US" altLang="zh-CN" sz="2400" dirty="0">
                <a:latin typeface="黑体" panose="02010609060101010101" pitchFamily="49" charset="-122"/>
                <a:ea typeface="黑体" panose="02010609060101010101" pitchFamily="49" charset="-122"/>
                <a:cs typeface="+mj-cs"/>
              </a:rPr>
              <a:t>&gt;&gt;</a:t>
            </a:r>
            <a:endParaRPr lang="zh-CN" altLang="en-US" sz="2400" dirty="0">
              <a:latin typeface="黑体" panose="02010609060101010101" pitchFamily="49" charset="-122"/>
              <a:ea typeface="黑体" panose="02010609060101010101" pitchFamily="49" charset="-122"/>
              <a:cs typeface="+mj-cs"/>
            </a:endParaRPr>
          </a:p>
        </p:txBody>
      </p:sp>
      <p:sp>
        <p:nvSpPr>
          <p:cNvPr id="12" name="TextBox 11"/>
          <p:cNvSpPr txBox="1"/>
          <p:nvPr/>
        </p:nvSpPr>
        <p:spPr>
          <a:xfrm>
            <a:off x="1069422" y="857848"/>
            <a:ext cx="7217354" cy="430887"/>
          </a:xfrm>
          <a:prstGeom prst="rect">
            <a:avLst/>
          </a:prstGeom>
          <a:noFill/>
        </p:spPr>
        <p:txBody>
          <a:bodyPr wrap="square" rtlCol="0">
            <a:spAutoFit/>
          </a:bodyPr>
          <a:lstStyle/>
          <a:p>
            <a:r>
              <a:rPr lang="en-US" altLang="zh-CN" sz="2200" b="1" dirty="0">
                <a:latin typeface="微软雅黑" panose="020B0503020204020204" pitchFamily="34" charset="-122"/>
                <a:ea typeface="微软雅黑" panose="020B0503020204020204" pitchFamily="34" charset="-122"/>
              </a:rPr>
              <a:t>17</a:t>
            </a:r>
            <a:r>
              <a:rPr lang="zh-CN" altLang="en-US" sz="2200" b="1" dirty="0">
                <a:latin typeface="微软雅黑" panose="020B0503020204020204" pitchFamily="34" charset="-122"/>
                <a:ea typeface="微软雅黑" panose="020B0503020204020204" pitchFamily="34" charset="-122"/>
              </a:rPr>
              <a:t>秋工商管理专业本科 ：</a:t>
            </a:r>
            <a:r>
              <a:rPr lang="zh-CN" altLang="en-US" sz="2200" b="1" dirty="0">
                <a:solidFill>
                  <a:srgbClr val="FF0000"/>
                </a:solidFill>
                <a:latin typeface="微软雅黑" panose="020B0503020204020204" pitchFamily="34" charset="-122"/>
                <a:ea typeface="微软雅黑" panose="020B0503020204020204" pitchFamily="34" charset="-122"/>
              </a:rPr>
              <a:t>在职</a:t>
            </a:r>
            <a:r>
              <a:rPr lang="en-US" altLang="zh-CN" sz="2200" b="1" dirty="0">
                <a:solidFill>
                  <a:srgbClr val="FF0000"/>
                </a:solidFill>
                <a:latin typeface="微软雅黑" panose="020B0503020204020204" pitchFamily="34" charset="-122"/>
                <a:ea typeface="微软雅黑" panose="020B0503020204020204" pitchFamily="34" charset="-122"/>
              </a:rPr>
              <a:t>90.6</a:t>
            </a:r>
            <a:r>
              <a:rPr lang="en-US" altLang="zh-CN" sz="2200" b="1" dirty="0" smtClean="0">
                <a:solidFill>
                  <a:srgbClr val="FF0000"/>
                </a:solidFill>
                <a:latin typeface="微软雅黑" panose="020B0503020204020204" pitchFamily="34" charset="-122"/>
                <a:ea typeface="微软雅黑" panose="020B0503020204020204" pitchFamily="34" charset="-122"/>
              </a:rPr>
              <a:t>%    </a:t>
            </a:r>
            <a:r>
              <a:rPr lang="zh-CN" altLang="en-US" sz="2200" b="1" dirty="0">
                <a:solidFill>
                  <a:srgbClr val="FF0000"/>
                </a:solidFill>
                <a:latin typeface="微软雅黑" panose="020B0503020204020204" pitchFamily="34" charset="-122"/>
                <a:ea typeface="微软雅黑" panose="020B0503020204020204" pitchFamily="34" charset="-122"/>
              </a:rPr>
              <a:t>非在职</a:t>
            </a:r>
            <a:r>
              <a:rPr lang="en-US" altLang="zh-CN" sz="2200" b="1" dirty="0">
                <a:solidFill>
                  <a:srgbClr val="FF0000"/>
                </a:solidFill>
                <a:latin typeface="微软雅黑" panose="020B0503020204020204" pitchFamily="34" charset="-122"/>
                <a:ea typeface="微软雅黑" panose="020B0503020204020204" pitchFamily="34" charset="-122"/>
              </a:rPr>
              <a:t>9.4%</a:t>
            </a:r>
            <a:endParaRPr lang="zh-CN" altLang="en-US" sz="2200" dirty="0"/>
          </a:p>
        </p:txBody>
      </p:sp>
      <p:graphicFrame>
        <p:nvGraphicFramePr>
          <p:cNvPr id="15" name="表格 14">
            <a:extLst>
              <a:ext uri="{FF2B5EF4-FFF2-40B4-BE49-F238E27FC236}">
                <a16:creationId xmlns:a16="http://schemas.microsoft.com/office/drawing/2014/main" xmlns="" id="{C17ABF50-2DD0-4ADE-8495-A9BD8AC69DE6}"/>
              </a:ext>
            </a:extLst>
          </p:cNvPr>
          <p:cNvGraphicFramePr>
            <a:graphicFrameLocks noGrp="1"/>
          </p:cNvGraphicFramePr>
          <p:nvPr>
            <p:extLst>
              <p:ext uri="{D42A27DB-BD31-4B8C-83A1-F6EECF244321}">
                <p14:modId xmlns:p14="http://schemas.microsoft.com/office/powerpoint/2010/main" xmlns="" val="3883439208"/>
              </p:ext>
            </p:extLst>
          </p:nvPr>
        </p:nvGraphicFramePr>
        <p:xfrm>
          <a:off x="1071538" y="1290603"/>
          <a:ext cx="7429552" cy="2995659"/>
        </p:xfrm>
        <a:graphic>
          <a:graphicData uri="http://schemas.openxmlformats.org/drawingml/2006/table">
            <a:tbl>
              <a:tblPr>
                <a:tableStyleId>{5C22544A-7EE6-4342-B048-85BDC9FD1C3A}</a:tableStyleId>
              </a:tblPr>
              <a:tblGrid>
                <a:gridCol w="4283487">
                  <a:extLst>
                    <a:ext uri="{9D8B030D-6E8A-4147-A177-3AD203B41FA5}">
                      <a16:colId xmlns:a16="http://schemas.microsoft.com/office/drawing/2014/main" xmlns="" val="4072013108"/>
                    </a:ext>
                  </a:extLst>
                </a:gridCol>
                <a:gridCol w="1452030">
                  <a:extLst>
                    <a:ext uri="{9D8B030D-6E8A-4147-A177-3AD203B41FA5}">
                      <a16:colId xmlns:a16="http://schemas.microsoft.com/office/drawing/2014/main" xmlns="" val="1513671716"/>
                    </a:ext>
                  </a:extLst>
                </a:gridCol>
                <a:gridCol w="1694035">
                  <a:extLst>
                    <a:ext uri="{9D8B030D-6E8A-4147-A177-3AD203B41FA5}">
                      <a16:colId xmlns:a16="http://schemas.microsoft.com/office/drawing/2014/main" xmlns="" val="3946794515"/>
                    </a:ext>
                  </a:extLst>
                </a:gridCol>
              </a:tblGrid>
              <a:tr h="323811">
                <a:tc>
                  <a:txBody>
                    <a:bodyPr/>
                    <a:lstStyle/>
                    <a:p>
                      <a:pPr algn="ctr" fontAlgn="ctr"/>
                      <a:r>
                        <a:rPr lang="zh-CN" altLang="en-US" sz="1500" b="1" u="none" strike="noStrike" dirty="0">
                          <a:effectLst/>
                          <a:latin typeface="微软雅黑" pitchFamily="34" charset="-122"/>
                          <a:ea typeface="微软雅黑" pitchFamily="34" charset="-122"/>
                        </a:rPr>
                        <a:t>职业构成</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zh-CN" altLang="en-US" sz="1500" b="1" u="none" strike="noStrike">
                          <a:effectLst/>
                          <a:latin typeface="微软雅黑" pitchFamily="34" charset="-122"/>
                          <a:ea typeface="微软雅黑" pitchFamily="34" charset="-122"/>
                        </a:rPr>
                        <a:t>人数</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zh-CN" altLang="en-US" sz="1500" b="1" u="none" strike="noStrike">
                          <a:effectLst/>
                          <a:latin typeface="微软雅黑" pitchFamily="34" charset="-122"/>
                          <a:ea typeface="微软雅黑" pitchFamily="34" charset="-122"/>
                        </a:rPr>
                        <a:t>占比</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1540509340"/>
                  </a:ext>
                </a:extLst>
              </a:tr>
              <a:tr h="333981">
                <a:tc>
                  <a:txBody>
                    <a:bodyPr/>
                    <a:lstStyle/>
                    <a:p>
                      <a:pPr algn="ctr" fontAlgn="ctr"/>
                      <a:r>
                        <a:rPr lang="zh-CN" altLang="en-US" sz="1500" b="1" u="none" strike="noStrike" dirty="0">
                          <a:effectLst/>
                          <a:latin typeface="微软雅黑" pitchFamily="34" charset="-122"/>
                          <a:ea typeface="微软雅黑" pitchFamily="34" charset="-122"/>
                        </a:rPr>
                        <a:t>办事人员和有关人员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6400</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50.81%</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967982579"/>
                  </a:ext>
                </a:extLst>
              </a:tr>
              <a:tr h="333981">
                <a:tc>
                  <a:txBody>
                    <a:bodyPr/>
                    <a:lstStyle/>
                    <a:p>
                      <a:pPr algn="ctr" fontAlgn="ctr"/>
                      <a:r>
                        <a:rPr lang="zh-CN" altLang="en-US" sz="1500" b="1" u="none" strike="noStrike" dirty="0">
                          <a:effectLst/>
                          <a:latin typeface="微软雅黑" pitchFamily="34" charset="-122"/>
                          <a:ea typeface="微软雅黑" pitchFamily="34" charset="-122"/>
                        </a:rPr>
                        <a:t>专业技术人员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1880</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14.93%</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699073889"/>
                  </a:ext>
                </a:extLst>
              </a:tr>
              <a:tr h="333981">
                <a:tc>
                  <a:txBody>
                    <a:bodyPr/>
                    <a:lstStyle/>
                    <a:p>
                      <a:pPr algn="ctr" fontAlgn="ctr"/>
                      <a:r>
                        <a:rPr lang="zh-CN" altLang="en-US" sz="1500" b="1" u="none" strike="noStrike" dirty="0" smtClean="0">
                          <a:effectLst/>
                          <a:latin typeface="微软雅黑" pitchFamily="34" charset="-122"/>
                          <a:ea typeface="微软雅黑" pitchFamily="34" charset="-122"/>
                        </a:rPr>
                        <a:t>服务工作人员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1188</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9.43%</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608730314"/>
                  </a:ext>
                </a:extLst>
              </a:tr>
              <a:tr h="333981">
                <a:tc>
                  <a:txBody>
                    <a:bodyPr/>
                    <a:lstStyle/>
                    <a:p>
                      <a:pPr algn="ctr" fontAlgn="ctr"/>
                      <a:r>
                        <a:rPr lang="zh-CN" altLang="en-US" sz="1500" b="1" u="none" strike="noStrike" dirty="0">
                          <a:effectLst/>
                          <a:latin typeface="微软雅黑" pitchFamily="34" charset="-122"/>
                          <a:ea typeface="微软雅黑" pitchFamily="34" charset="-122"/>
                        </a:rPr>
                        <a:t>待业人员</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1181</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9.38%</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1923964252"/>
                  </a:ext>
                </a:extLst>
              </a:tr>
              <a:tr h="333981">
                <a:tc>
                  <a:txBody>
                    <a:bodyPr/>
                    <a:lstStyle/>
                    <a:p>
                      <a:pPr algn="ctr" fontAlgn="ctr"/>
                      <a:r>
                        <a:rPr lang="zh-CN" altLang="en-US" sz="1500" b="1" u="none" strike="noStrike">
                          <a:effectLst/>
                          <a:latin typeface="微软雅黑" pitchFamily="34" charset="-122"/>
                          <a:ea typeface="微软雅黑" pitchFamily="34" charset="-122"/>
                        </a:rPr>
                        <a:t>工人</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1027</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8.15%</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771038285"/>
                  </a:ext>
                </a:extLst>
              </a:tr>
              <a:tr h="333981">
                <a:tc>
                  <a:txBody>
                    <a:bodyPr/>
                    <a:lstStyle/>
                    <a:p>
                      <a:pPr algn="ctr" fontAlgn="ctr"/>
                      <a:r>
                        <a:rPr lang="zh-CN" altLang="en-US" sz="1500" b="1" u="none" strike="noStrike">
                          <a:effectLst/>
                          <a:latin typeface="微软雅黑" pitchFamily="34" charset="-122"/>
                          <a:ea typeface="微软雅黑" pitchFamily="34" charset="-122"/>
                        </a:rPr>
                        <a:t>商业工作人员</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650</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5.16%</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3769979722"/>
                  </a:ext>
                </a:extLst>
              </a:tr>
              <a:tr h="333981">
                <a:tc>
                  <a:txBody>
                    <a:bodyPr/>
                    <a:lstStyle/>
                    <a:p>
                      <a:pPr algn="ctr" fontAlgn="ctr"/>
                      <a:r>
                        <a:rPr lang="zh-CN" altLang="en-US" sz="1500" b="1" u="none" strike="noStrike" dirty="0">
                          <a:effectLst/>
                          <a:latin typeface="微软雅黑" pitchFamily="34" charset="-122"/>
                          <a:ea typeface="微软雅黑" pitchFamily="34" charset="-122"/>
                        </a:rPr>
                        <a:t>国家机关党群组织企事业单位负责人</a:t>
                      </a:r>
                      <a:endParaRPr lang="zh-CN" altLang="en-US"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109</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0.87%</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2128165501"/>
                  </a:ext>
                </a:extLst>
              </a:tr>
              <a:tr h="333981">
                <a:tc>
                  <a:txBody>
                    <a:bodyPr/>
                    <a:lstStyle/>
                    <a:p>
                      <a:pPr algn="ctr" fontAlgn="ctr"/>
                      <a:r>
                        <a:rPr lang="zh-CN" altLang="en-US" sz="1500" b="1" u="none" strike="noStrike">
                          <a:effectLst/>
                          <a:latin typeface="微软雅黑" pitchFamily="34" charset="-122"/>
                          <a:ea typeface="微软雅黑" pitchFamily="34" charset="-122"/>
                        </a:rPr>
                        <a:t>农林牧渔水利业人员</a:t>
                      </a:r>
                      <a:endParaRPr lang="zh-CN" altLang="en-US"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a:effectLst/>
                          <a:latin typeface="微软雅黑" pitchFamily="34" charset="-122"/>
                          <a:ea typeface="微软雅黑" pitchFamily="34" charset="-122"/>
                        </a:rPr>
                        <a:t>10</a:t>
                      </a:r>
                      <a:endParaRPr lang="en-US" altLang="zh-CN" sz="1500" b="1" i="0" u="none" strike="noStrike">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tc>
                  <a:txBody>
                    <a:bodyPr/>
                    <a:lstStyle/>
                    <a:p>
                      <a:pPr algn="ctr" fontAlgn="ctr"/>
                      <a:r>
                        <a:rPr lang="en-US" altLang="zh-CN" sz="1500" b="1" u="none" strike="noStrike" dirty="0">
                          <a:effectLst/>
                          <a:latin typeface="微软雅黑" pitchFamily="34" charset="-122"/>
                          <a:ea typeface="微软雅黑" pitchFamily="34" charset="-122"/>
                        </a:rPr>
                        <a:t>0.08%</a:t>
                      </a:r>
                      <a:endParaRPr lang="en-US" altLang="zh-CN" sz="1500" b="1" i="0" u="none" strike="noStrike" dirty="0">
                        <a:solidFill>
                          <a:srgbClr val="000000"/>
                        </a:solidFill>
                        <a:effectLst/>
                        <a:latin typeface="微软雅黑" pitchFamily="34" charset="-122"/>
                        <a:ea typeface="微软雅黑" pitchFamily="34" charset="-122"/>
                      </a:endParaRPr>
                    </a:p>
                  </a:txBody>
                  <a:tcPr marL="6350" marR="6350" marT="4763" marB="0" anchor="ctr">
                    <a:solidFill>
                      <a:schemeClr val="accent1">
                        <a:lumMod val="20000"/>
                        <a:lumOff val="80000"/>
                      </a:schemeClr>
                    </a:solidFill>
                  </a:tcPr>
                </a:tc>
                <a:extLst>
                  <a:ext uri="{0D108BD9-81ED-4DB2-BD59-A6C34878D82A}">
                    <a16:rowId xmlns:a16="http://schemas.microsoft.com/office/drawing/2014/main" xmlns="" val="1349021993"/>
                  </a:ext>
                </a:extLst>
              </a:tr>
            </a:tbl>
          </a:graphicData>
        </a:graphic>
      </p:graphicFrame>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1043306" y="1195864"/>
            <a:ext cx="3599815" cy="2653665"/>
          </a:xfrm>
        </p:spPr>
        <p:txBody>
          <a:bodyPr>
            <a:normAutofit fontScale="70000" lnSpcReduction="20000"/>
          </a:bodyPr>
          <a:lstStyle/>
          <a:p>
            <a:pPr>
              <a:lnSpc>
                <a:spcPct val="200000"/>
              </a:lnSpc>
              <a:buClr>
                <a:srgbClr val="FF0000"/>
              </a:buClr>
              <a:buFont typeface="Wingdings" panose="05000000000000000000" pitchFamily="2" charset="2"/>
              <a:buChar char="u"/>
            </a:pPr>
            <a:r>
              <a:rPr lang="zh-CN" altLang="en-US" sz="3000" dirty="0" smtClean="0">
                <a:latin typeface="微软雅黑" panose="020B0503020204020204" pitchFamily="34" charset="-122"/>
                <a:ea typeface="微软雅黑" panose="020B0503020204020204" pitchFamily="34" charset="-122"/>
              </a:rPr>
              <a:t>低龄化</a:t>
            </a:r>
          </a:p>
          <a:p>
            <a:pPr>
              <a:lnSpc>
                <a:spcPct val="200000"/>
              </a:lnSpc>
              <a:buClr>
                <a:srgbClr val="FF0000"/>
              </a:buClr>
              <a:buFont typeface="Wingdings" panose="05000000000000000000" pitchFamily="2" charset="2"/>
              <a:buChar char="u"/>
            </a:pPr>
            <a:r>
              <a:rPr lang="zh-CN" altLang="en-US" sz="3000" dirty="0" smtClean="0">
                <a:latin typeface="微软雅黑" panose="020B0503020204020204" pitchFamily="34" charset="-122"/>
                <a:ea typeface="微软雅黑" panose="020B0503020204020204" pitchFamily="34" charset="-122"/>
              </a:rPr>
              <a:t>非管理岗位</a:t>
            </a:r>
          </a:p>
          <a:p>
            <a:pPr>
              <a:lnSpc>
                <a:spcPct val="200000"/>
              </a:lnSpc>
              <a:buClr>
                <a:srgbClr val="FF0000"/>
              </a:buClr>
              <a:buFont typeface="Wingdings" panose="05000000000000000000" pitchFamily="2" charset="2"/>
              <a:buChar char="u"/>
            </a:pPr>
            <a:r>
              <a:rPr lang="zh-CN" altLang="en-US" sz="3000" dirty="0" smtClean="0">
                <a:latin typeface="微软雅黑" panose="020B0503020204020204" pitchFamily="34" charset="-122"/>
                <a:ea typeface="微软雅黑" panose="020B0503020204020204" pitchFamily="34" charset="-122"/>
              </a:rPr>
              <a:t>缺乏管理实践</a:t>
            </a:r>
            <a:endParaRPr lang="en-US" altLang="zh-CN" sz="3000"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anose="05000000000000000000" pitchFamily="2" charset="2"/>
              <a:buChar char="u"/>
            </a:pPr>
            <a:r>
              <a:rPr lang="zh-CN" altLang="en-US" sz="3000" dirty="0" smtClean="0">
                <a:latin typeface="微软雅黑" panose="020B0503020204020204" pitchFamily="34" charset="-122"/>
                <a:ea typeface="微软雅黑" panose="020B0503020204020204" pitchFamily="34" charset="-122"/>
              </a:rPr>
              <a:t>难以理解管理理论</a:t>
            </a:r>
            <a:endParaRPr lang="en-US" altLang="zh-CN" sz="3000"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anose="05000000000000000000" pitchFamily="2" charset="2"/>
              <a:buChar char="u"/>
            </a:pPr>
            <a:endParaRPr lang="zh-CN" altLang="en-US" dirty="0"/>
          </a:p>
        </p:txBody>
      </p:sp>
      <p:sp>
        <p:nvSpPr>
          <p:cNvPr id="8" name="矩形 7"/>
          <p:cNvSpPr/>
          <p:nvPr/>
        </p:nvSpPr>
        <p:spPr>
          <a:xfrm>
            <a:off x="539552" y="1155878"/>
            <a:ext cx="4103886" cy="2969649"/>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58477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 </a:t>
            </a:r>
          </a:p>
        </p:txBody>
      </p:sp>
      <p:graphicFrame>
        <p:nvGraphicFramePr>
          <p:cNvPr id="13" name="图示 12"/>
          <p:cNvGraphicFramePr/>
          <p:nvPr/>
        </p:nvGraphicFramePr>
        <p:xfrm>
          <a:off x="4714876" y="1071552"/>
          <a:ext cx="4286280" cy="30539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文本框 8"/>
          <p:cNvSpPr txBox="1"/>
          <p:nvPr/>
        </p:nvSpPr>
        <p:spPr>
          <a:xfrm>
            <a:off x="822961" y="303848"/>
            <a:ext cx="3057247" cy="584775"/>
          </a:xfrm>
          <a:prstGeom prst="rect">
            <a:avLst/>
          </a:prstGeom>
          <a:noFill/>
        </p:spPr>
        <p:txBody>
          <a:bodyPr wrap="none" rtlCol="0" anchor="t">
            <a:spAutoFit/>
          </a:bodyPr>
          <a:lstStyle/>
          <a:p>
            <a:r>
              <a:rPr lang="zh-CN" altLang="en-US" sz="3200" b="1" dirty="0" smtClean="0">
                <a:solidFill>
                  <a:srgbClr val="FF0000"/>
                </a:solidFill>
                <a:latin typeface="华文隶书" pitchFamily="2" charset="-122"/>
                <a:ea typeface="华文隶书" pitchFamily="2" charset="-122"/>
                <a:sym typeface="+mn-ea"/>
              </a:rPr>
              <a:t>学习者特征分析</a:t>
            </a: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2"/>
            <a:ext cx="4103688"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岗位分布与职业发展</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内容占位符 7"/>
          <p:cNvGraphicFramePr>
            <a:graphicFrameLocks noGrp="1"/>
          </p:cNvGraphicFramePr>
          <p:nvPr>
            <p:ph idx="1"/>
          </p:nvPr>
        </p:nvGraphicFramePr>
        <p:xfrm>
          <a:off x="452756" y="1311117"/>
          <a:ext cx="8512175" cy="2754155"/>
        </p:xfrm>
        <a:graphic>
          <a:graphicData uri="http://schemas.openxmlformats.org/drawingml/2006/table">
            <a:tbl>
              <a:tblPr firstCol="1" lastRow="1">
                <a:tableStyleId>{21E4AEA4-8DFA-4A89-87EB-49C32662AFE0}</a:tableStyleId>
              </a:tblPr>
              <a:tblGrid>
                <a:gridCol w="1702435"/>
                <a:gridCol w="1702435"/>
                <a:gridCol w="1753235"/>
                <a:gridCol w="1854835"/>
                <a:gridCol w="1499235"/>
              </a:tblGrid>
              <a:tr h="447199">
                <a:tc gridSpan="5">
                  <a:txBody>
                    <a:bodyPr/>
                    <a:lstStyle/>
                    <a:p>
                      <a:pPr algn="ctr">
                        <a:buNone/>
                      </a:pPr>
                      <a:r>
                        <a:rPr lang="zh-CN" altLang="en-US" sz="1400" b="1" dirty="0">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创业者、企业家、咨询顾问、投资顾问</a:t>
                      </a:r>
                    </a:p>
                  </a:txBody>
                  <a:tcPr marT="34290" marB="34290" anchor="ctr">
                    <a:solidFill>
                      <a:schemeClr val="tx2">
                        <a:lumMod val="40000"/>
                        <a:lumOff val="60000"/>
                      </a:schemeClr>
                    </a:solidFill>
                  </a:tcP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r>
              <a:tr h="447199">
                <a:tc>
                  <a:txBody>
                    <a:bodyPr/>
                    <a:lstStyle/>
                    <a:p>
                      <a:pPr algn="ctr">
                        <a:buNone/>
                      </a:pPr>
                      <a:r>
                        <a:rPr lang="zh-CN" altLang="en-US" sz="1400" b="1" dirty="0">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高层管理岗位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运营总监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商务总监</a:t>
                      </a:r>
                    </a:p>
                  </a:txBody>
                  <a:tcPr marT="34290" marB="34290" anchor="ctr"/>
                </a:tc>
              </a:tr>
              <a:tr h="518160">
                <a:tc>
                  <a:txBody>
                    <a:bodyPr/>
                    <a:lstStyle/>
                    <a:p>
                      <a:pPr algn="ctr">
                        <a:buNone/>
                      </a:pPr>
                      <a:r>
                        <a:rPr lang="zh-CN" altLang="en-US" sz="1400" b="1" dirty="0">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中层管理岗位</a:t>
                      </a:r>
                    </a:p>
                  </a:txBody>
                  <a:tcPr marT="34290" marB="34290" anchor="ctr">
                    <a:solidFill>
                      <a:schemeClr val="accent3"/>
                    </a:solidFill>
                  </a:tcPr>
                </a:tc>
                <a:tc>
                  <a:txBody>
                    <a:bodyPr/>
                    <a:lstStyle/>
                    <a:p>
                      <a:pPr algn="ctr">
                        <a:buNone/>
                      </a:pPr>
                      <a:r>
                        <a:rPr lang="zh-CN" altLang="en-US" sz="1400" b="1" dirty="0">
                          <a:solidFill>
                            <a:schemeClr val="tx1"/>
                          </a:solidFill>
                          <a:latin typeface="微软雅黑" panose="020B0503020204020204" pitchFamily="34" charset="-122"/>
                          <a:ea typeface="微软雅黑" panose="020B0503020204020204" pitchFamily="34" charset="-122"/>
                        </a:rPr>
                        <a:t>生产主管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营销主管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招聘与培训主管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行政主管</a:t>
                      </a:r>
                    </a:p>
                  </a:txBody>
                  <a:tcPr marT="34290" marB="34290" anchor="ctr"/>
                </a:tc>
              </a:tr>
              <a:tr h="447199">
                <a:tc>
                  <a:txBody>
                    <a:bodyPr/>
                    <a:lstStyle/>
                    <a:p>
                      <a:pPr algn="ctr">
                        <a:buNone/>
                      </a:pPr>
                      <a:r>
                        <a:rPr lang="zh-CN" altLang="en-US" sz="1400" b="1">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班组长</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商务经理</a:t>
                      </a:r>
                    </a:p>
                  </a:txBody>
                  <a:tcPr marT="34290" marB="34290" anchor="ctr"/>
                </a:tc>
              </a:tr>
              <a:tr h="447199">
                <a:tc>
                  <a:txBody>
                    <a:bodyPr/>
                    <a:lstStyle/>
                    <a:p>
                      <a:pPr algn="ctr">
                        <a:buNone/>
                      </a:pPr>
                      <a:r>
                        <a:rPr lang="zh-CN" altLang="en-US" sz="1400" b="1">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基层岗位</a:t>
                      </a:r>
                    </a:p>
                  </a:txBody>
                  <a:tcPr marT="34290" marB="34290" anchor="ctr">
                    <a:solidFill>
                      <a:schemeClr val="accent3"/>
                    </a:solidFill>
                  </a:tcPr>
                </a:tc>
                <a:tc>
                  <a:txBody>
                    <a:bodyPr/>
                    <a:lstStyle/>
                    <a:p>
                      <a:pPr algn="ctr">
                        <a:buNone/>
                      </a:pPr>
                      <a:r>
                        <a:rPr lang="zh-CN" altLang="en-US" sz="1400" b="1" dirty="0">
                          <a:solidFill>
                            <a:schemeClr val="tx1"/>
                          </a:solidFill>
                          <a:latin typeface="微软雅黑" panose="020B0503020204020204" pitchFamily="34" charset="-122"/>
                          <a:ea typeface="微软雅黑" panose="020B0503020204020204" pitchFamily="34" charset="-122"/>
                        </a:rPr>
                        <a:t>质检员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招聘专员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行政专员</a:t>
                      </a:r>
                    </a:p>
                  </a:txBody>
                  <a:tcPr marT="34290" marB="34290" anchor="ctr"/>
                </a:tc>
              </a:tr>
              <a:tr h="447199">
                <a:tc>
                  <a:txBody>
                    <a:bodyPr/>
                    <a:lstStyle/>
                    <a:p>
                      <a:pPr algn="ctr">
                        <a:buNone/>
                      </a:pPr>
                      <a:endParaRPr lang="zh-CN" altLang="en-US" sz="1400" b="1">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a:txBody>
                  <a:tcPr marT="34290" marB="34290" anchor="ctr">
                    <a:solidFill>
                      <a:schemeClr val="bg1">
                        <a:lumMod val="85000"/>
                      </a:schemeClr>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生产运营类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市场营销类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人力资源类</a:t>
                      </a:r>
                    </a:p>
                  </a:txBody>
                  <a:tcPr marT="34290" marB="34290" anchor="ctr">
                    <a:solidFill>
                      <a:schemeClr val="accent6"/>
                    </a:solidFill>
                  </a:tcPr>
                </a:tc>
                <a:tc>
                  <a:txBody>
                    <a:bodyPr/>
                    <a:lstStyle/>
                    <a:p>
                      <a:pPr algn="ctr">
                        <a:buNone/>
                      </a:pPr>
                      <a:r>
                        <a:rPr lang="zh-CN" altLang="en-US" sz="1400" b="1" dirty="0">
                          <a:solidFill>
                            <a:schemeClr val="tx1"/>
                          </a:solidFill>
                          <a:latin typeface="微软雅黑" panose="020B0503020204020204" pitchFamily="34" charset="-122"/>
                          <a:ea typeface="微软雅黑" panose="020B0503020204020204" pitchFamily="34" charset="-122"/>
                        </a:rPr>
                        <a:t>行政商务类</a:t>
                      </a:r>
                    </a:p>
                  </a:txBody>
                  <a:tcPr marT="34290" marB="34290" anchor="ctr">
                    <a:solidFill>
                      <a:schemeClr val="accent6"/>
                    </a:solidFill>
                  </a:tcPr>
                </a:tc>
              </a:tr>
            </a:tbl>
          </a:graphicData>
        </a:graphic>
      </p:graphicFrame>
      <p:sp>
        <p:nvSpPr>
          <p:cNvPr id="13" name="上箭头 12"/>
          <p:cNvSpPr/>
          <p:nvPr/>
        </p:nvSpPr>
        <p:spPr>
          <a:xfrm>
            <a:off x="107316" y="1437799"/>
            <a:ext cx="220345" cy="2156936"/>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左右箭头 14"/>
          <p:cNvSpPr/>
          <p:nvPr/>
        </p:nvSpPr>
        <p:spPr>
          <a:xfrm>
            <a:off x="2451100" y="4191476"/>
            <a:ext cx="6292850" cy="161925"/>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571473" y="3219927"/>
            <a:ext cx="8392823" cy="377666"/>
          </a:xfrm>
          <a:prstGeom prst="ellipse">
            <a:avLst/>
          </a:prstGeom>
          <a:noFill/>
          <a:ln>
            <a:prstDash val="solid"/>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3652520" cy="510909"/>
          </a:xfrm>
          <a:prstGeom prst="rect">
            <a:avLst/>
          </a:prstGeom>
          <a:noFill/>
          <a:ln w="9525">
            <a:noFill/>
            <a:miter lim="800000"/>
          </a:ln>
        </p:spPr>
        <p:txBody>
          <a:bodyPr wrap="square">
            <a:spAutoFit/>
          </a:bodyPr>
          <a:lstStyle/>
          <a:p>
            <a:pPr>
              <a:lnSpc>
                <a:spcPct val="85000"/>
              </a:lnSpc>
            </a:pPr>
            <a:r>
              <a:rPr lang="zh-CN" altLang="en-US" sz="3200" b="1" dirty="0">
                <a:solidFill>
                  <a:srgbClr val="FF0000"/>
                </a:solidFill>
                <a:latin typeface="华文隶书" pitchFamily="2" charset="-122"/>
                <a:ea typeface="华文隶书" pitchFamily="2" charset="-122"/>
                <a:sym typeface="나눔고딕" pitchFamily="2" charset="-127"/>
              </a:rPr>
              <a:t>岗位</a:t>
            </a:r>
            <a:r>
              <a:rPr lang="en-US" altLang="zh-CN" sz="3200" b="1" dirty="0">
                <a:solidFill>
                  <a:srgbClr val="FF0000"/>
                </a:solidFill>
                <a:latin typeface="华文隶书" pitchFamily="2" charset="-122"/>
                <a:ea typeface="华文隶书" pitchFamily="2" charset="-122"/>
                <a:sym typeface="나눔고딕" pitchFamily="2" charset="-127"/>
              </a:rPr>
              <a:t>-</a:t>
            </a:r>
            <a:r>
              <a:rPr lang="zh-CN" altLang="en-US" sz="3200" b="1" dirty="0" smtClean="0">
                <a:solidFill>
                  <a:srgbClr val="FF0000"/>
                </a:solidFill>
                <a:latin typeface="华文隶书" pitchFamily="2" charset="-122"/>
                <a:ea typeface="华文隶书" pitchFamily="2" charset="-122"/>
                <a:sym typeface="나눔고딕" pitchFamily="2" charset="-127"/>
              </a:rPr>
              <a:t>专科定位</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内容占位符 7"/>
          <p:cNvGraphicFramePr>
            <a:graphicFrameLocks noGrp="1"/>
          </p:cNvGraphicFramePr>
          <p:nvPr>
            <p:ph idx="1"/>
          </p:nvPr>
        </p:nvGraphicFramePr>
        <p:xfrm>
          <a:off x="452756" y="1311117"/>
          <a:ext cx="8512175" cy="2754155"/>
        </p:xfrm>
        <a:graphic>
          <a:graphicData uri="http://schemas.openxmlformats.org/drawingml/2006/table">
            <a:tbl>
              <a:tblPr firstCol="1" lastRow="1">
                <a:tableStyleId>{21E4AEA4-8DFA-4A89-87EB-49C32662AFE0}</a:tableStyleId>
              </a:tblPr>
              <a:tblGrid>
                <a:gridCol w="1702435"/>
                <a:gridCol w="1702435"/>
                <a:gridCol w="1753235"/>
                <a:gridCol w="1854835"/>
                <a:gridCol w="1499235"/>
              </a:tblGrid>
              <a:tr h="447199">
                <a:tc gridSpan="5">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创业者、企业家、咨询顾问、投资顾问</a:t>
                      </a:r>
                    </a:p>
                  </a:txBody>
                  <a:tcPr marT="34290" marB="34290" anchor="ctr">
                    <a:solidFill>
                      <a:schemeClr val="tx2">
                        <a:lumMod val="40000"/>
                        <a:lumOff val="60000"/>
                      </a:schemeClr>
                    </a:solidFill>
                  </a:tcP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高层管理岗位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运营总监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商务总监</a:t>
                      </a:r>
                    </a:p>
                  </a:txBody>
                  <a:tcPr marT="34290" marB="34290" anchor="ctr"/>
                </a:tc>
              </a:tr>
              <a:tr h="518160">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中层管理岗位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营销主管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招聘与培训主管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行政主管</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班组长</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商务经理</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质检员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招聘专员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行政专员</a:t>
                      </a:r>
                    </a:p>
                  </a:txBody>
                  <a:tcPr marT="34290" marB="34290" anchor="ctr"/>
                </a:tc>
              </a:tr>
              <a:tr h="447199">
                <a:tc>
                  <a:txBody>
                    <a:bodyPr/>
                    <a:lstStyle/>
                    <a:p>
                      <a:pPr algn="ctr">
                        <a:buNone/>
                      </a:pPr>
                      <a:endPar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a:txBody>
                  <a:tcPr marT="34290" marB="34290" anchor="ctr">
                    <a:solidFill>
                      <a:schemeClr val="bg1">
                        <a:lumMod val="85000"/>
                      </a:schemeClr>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生产运营类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市场营销类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行政商务类</a:t>
                      </a:r>
                    </a:p>
                  </a:txBody>
                  <a:tcPr marT="34290" marB="34290" anchor="ctr">
                    <a:solidFill>
                      <a:schemeClr val="accent6"/>
                    </a:solidFill>
                  </a:tcPr>
                </a:tc>
              </a:tr>
            </a:tbl>
          </a:graphicData>
        </a:graphic>
      </p:graphicFrame>
      <p:sp>
        <p:nvSpPr>
          <p:cNvPr id="13" name="上箭头 12"/>
          <p:cNvSpPr/>
          <p:nvPr/>
        </p:nvSpPr>
        <p:spPr>
          <a:xfrm>
            <a:off x="107316" y="1437799"/>
            <a:ext cx="220345" cy="2156936"/>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左右箭头 14"/>
          <p:cNvSpPr/>
          <p:nvPr/>
        </p:nvSpPr>
        <p:spPr>
          <a:xfrm>
            <a:off x="2451100" y="4191476"/>
            <a:ext cx="6292850" cy="161925"/>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a:off x="2411731" y="3219927"/>
            <a:ext cx="6552565" cy="377666"/>
          </a:xfrm>
          <a:prstGeom prst="ellipse">
            <a:avLst/>
          </a:prstGeom>
          <a:noFill/>
          <a:ln>
            <a:prstDash val="solid"/>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2418080" y="2753678"/>
            <a:ext cx="6552565" cy="377666"/>
          </a:xfrm>
          <a:prstGeom prst="ellipse">
            <a:avLst/>
          </a:prstGeom>
          <a:noFill/>
          <a:ln>
            <a:prstDash val="sysDash"/>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上箭头 9"/>
          <p:cNvSpPr/>
          <p:nvPr/>
        </p:nvSpPr>
        <p:spPr>
          <a:xfrm>
            <a:off x="3792856" y="2949893"/>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上箭头 10"/>
          <p:cNvSpPr/>
          <p:nvPr/>
        </p:nvSpPr>
        <p:spPr>
          <a:xfrm>
            <a:off x="5541011" y="2940368"/>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上箭头 11"/>
          <p:cNvSpPr/>
          <p:nvPr/>
        </p:nvSpPr>
        <p:spPr>
          <a:xfrm>
            <a:off x="7407911" y="2946559"/>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3652520" cy="510909"/>
          </a:xfrm>
          <a:prstGeom prst="rect">
            <a:avLst/>
          </a:prstGeom>
          <a:noFill/>
          <a:ln w="9525">
            <a:noFill/>
            <a:miter lim="800000"/>
          </a:ln>
        </p:spPr>
        <p:txBody>
          <a:bodyPr wrap="square">
            <a:spAutoFit/>
          </a:bodyPr>
          <a:lstStyle/>
          <a:p>
            <a:pPr>
              <a:lnSpc>
                <a:spcPct val="85000"/>
              </a:lnSpc>
            </a:pPr>
            <a:r>
              <a:rPr lang="zh-CN" altLang="en-US" sz="3200" b="1" dirty="0">
                <a:solidFill>
                  <a:srgbClr val="FF0000"/>
                </a:solidFill>
                <a:latin typeface="华文隶书" pitchFamily="2" charset="-122"/>
                <a:ea typeface="华文隶书" pitchFamily="2" charset="-122"/>
                <a:sym typeface="나눔고딕" pitchFamily="2" charset="-127"/>
              </a:rPr>
              <a:t>岗位</a:t>
            </a:r>
            <a:r>
              <a:rPr lang="en-US" altLang="zh-CN" sz="3200" b="1" dirty="0">
                <a:solidFill>
                  <a:srgbClr val="FF0000"/>
                </a:solidFill>
                <a:latin typeface="华文隶书" pitchFamily="2" charset="-122"/>
                <a:ea typeface="华文隶书" pitchFamily="2" charset="-122"/>
                <a:sym typeface="나눔고딕" pitchFamily="2" charset="-127"/>
              </a:rPr>
              <a:t>-</a:t>
            </a:r>
            <a:r>
              <a:rPr lang="zh-CN" altLang="en-US" sz="3200" b="1" dirty="0" smtClean="0">
                <a:solidFill>
                  <a:srgbClr val="FF0000"/>
                </a:solidFill>
                <a:latin typeface="华文隶书" pitchFamily="2" charset="-122"/>
                <a:ea typeface="华文隶书" pitchFamily="2" charset="-122"/>
                <a:sym typeface="나눔고딕" pitchFamily="2" charset="-127"/>
              </a:rPr>
              <a:t>本科定位</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内容占位符 7"/>
          <p:cNvGraphicFramePr>
            <a:graphicFrameLocks noGrp="1"/>
          </p:cNvGraphicFramePr>
          <p:nvPr>
            <p:ph idx="1"/>
          </p:nvPr>
        </p:nvGraphicFramePr>
        <p:xfrm>
          <a:off x="452756" y="1311117"/>
          <a:ext cx="8512175" cy="2754155"/>
        </p:xfrm>
        <a:graphic>
          <a:graphicData uri="http://schemas.openxmlformats.org/drawingml/2006/table">
            <a:tbl>
              <a:tblPr firstCol="1" lastRow="1">
                <a:tableStyleId>{21E4AEA4-8DFA-4A89-87EB-49C32662AFE0}</a:tableStyleId>
              </a:tblPr>
              <a:tblGrid>
                <a:gridCol w="1702435"/>
                <a:gridCol w="1702435"/>
                <a:gridCol w="1753235"/>
                <a:gridCol w="1854835"/>
                <a:gridCol w="1499235"/>
              </a:tblGrid>
              <a:tr h="447199">
                <a:tc gridSpan="5">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创业者、企业家、咨询顾问、投资顾问</a:t>
                      </a:r>
                    </a:p>
                  </a:txBody>
                  <a:tcPr marT="34290" marB="34290" anchor="ctr">
                    <a:solidFill>
                      <a:schemeClr val="tx2">
                        <a:lumMod val="40000"/>
                        <a:lumOff val="60000"/>
                      </a:schemeClr>
                    </a:solidFill>
                  </a:tcP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高层管理岗位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运营总监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商务总监</a:t>
                      </a:r>
                    </a:p>
                  </a:txBody>
                  <a:tcPr marT="34290" marB="34290" anchor="ctr"/>
                </a:tc>
              </a:tr>
              <a:tr h="518160">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中层管理岗位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营销主管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招聘与培训主管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行政主管</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班组长</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商务经理</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质检员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招聘专员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行政专员</a:t>
                      </a:r>
                    </a:p>
                  </a:txBody>
                  <a:tcPr marT="34290" marB="34290" anchor="ctr"/>
                </a:tc>
              </a:tr>
              <a:tr h="447199">
                <a:tc>
                  <a:txBody>
                    <a:bodyPr/>
                    <a:lstStyle/>
                    <a:p>
                      <a:pPr algn="ctr">
                        <a:buNone/>
                      </a:pPr>
                      <a:endPar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a:txBody>
                  <a:tcPr marT="34290" marB="34290" anchor="ctr">
                    <a:solidFill>
                      <a:schemeClr val="bg1">
                        <a:lumMod val="85000"/>
                      </a:schemeClr>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生产运营类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市场营销类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行政商务类</a:t>
                      </a:r>
                    </a:p>
                  </a:txBody>
                  <a:tcPr marT="34290" marB="34290" anchor="ctr">
                    <a:solidFill>
                      <a:schemeClr val="accent6"/>
                    </a:solidFill>
                  </a:tcPr>
                </a:tc>
              </a:tr>
            </a:tbl>
          </a:graphicData>
        </a:graphic>
      </p:graphicFrame>
      <p:sp>
        <p:nvSpPr>
          <p:cNvPr id="13" name="上箭头 12"/>
          <p:cNvSpPr/>
          <p:nvPr/>
        </p:nvSpPr>
        <p:spPr>
          <a:xfrm>
            <a:off x="107316" y="1437799"/>
            <a:ext cx="220345" cy="2156936"/>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左右箭头 14"/>
          <p:cNvSpPr/>
          <p:nvPr/>
        </p:nvSpPr>
        <p:spPr>
          <a:xfrm>
            <a:off x="2451100" y="4191476"/>
            <a:ext cx="6292850" cy="161925"/>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a:off x="2411731" y="3204211"/>
            <a:ext cx="6552565" cy="377666"/>
          </a:xfrm>
          <a:prstGeom prst="ellipse">
            <a:avLst/>
          </a:prstGeom>
          <a:noFill/>
          <a:ln>
            <a:prstDash val="solid"/>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2418080" y="2269332"/>
            <a:ext cx="6552565" cy="830104"/>
          </a:xfrm>
          <a:prstGeom prst="ellipse">
            <a:avLst/>
          </a:prstGeom>
          <a:noFill/>
          <a:ln>
            <a:prstDash val="sysDash"/>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上箭头 9"/>
          <p:cNvSpPr/>
          <p:nvPr/>
        </p:nvSpPr>
        <p:spPr>
          <a:xfrm>
            <a:off x="3775076" y="2519363"/>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上箭头 10"/>
          <p:cNvSpPr/>
          <p:nvPr/>
        </p:nvSpPr>
        <p:spPr>
          <a:xfrm>
            <a:off x="5541011" y="2544604"/>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上箭头 11"/>
          <p:cNvSpPr/>
          <p:nvPr/>
        </p:nvSpPr>
        <p:spPr>
          <a:xfrm>
            <a:off x="7420611" y="2544604"/>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3652520" cy="510909"/>
          </a:xfrm>
          <a:prstGeom prst="rect">
            <a:avLst/>
          </a:prstGeom>
          <a:noFill/>
          <a:ln w="9525">
            <a:noFill/>
            <a:miter lim="800000"/>
          </a:ln>
        </p:spPr>
        <p:txBody>
          <a:bodyPr wrap="square">
            <a:spAutoFit/>
          </a:bodyPr>
          <a:lstStyle/>
          <a:p>
            <a:pPr>
              <a:lnSpc>
                <a:spcPct val="85000"/>
              </a:lnSpc>
            </a:pPr>
            <a:r>
              <a:rPr lang="zh-CN" altLang="en-US" sz="3200" b="1" dirty="0">
                <a:solidFill>
                  <a:srgbClr val="FF0000"/>
                </a:solidFill>
                <a:latin typeface="华文隶书" pitchFamily="2" charset="-122"/>
                <a:ea typeface="华文隶书" pitchFamily="2" charset="-122"/>
                <a:sym typeface="나눔고딕" pitchFamily="2" charset="-127"/>
              </a:rPr>
              <a:t>岗位</a:t>
            </a:r>
            <a:r>
              <a:rPr lang="en-US" altLang="zh-CN" sz="3200" b="1" dirty="0">
                <a:solidFill>
                  <a:srgbClr val="FF0000"/>
                </a:solidFill>
                <a:latin typeface="华文隶书" pitchFamily="2" charset="-122"/>
                <a:ea typeface="华文隶书" pitchFamily="2" charset="-122"/>
                <a:sym typeface="나눔고딕" pitchFamily="2" charset="-127"/>
              </a:rPr>
              <a:t>-</a:t>
            </a:r>
            <a:r>
              <a:rPr lang="zh-CN" altLang="en-US" sz="3200" b="1" dirty="0" smtClean="0">
                <a:solidFill>
                  <a:srgbClr val="FF0000"/>
                </a:solidFill>
                <a:latin typeface="华文隶书" pitchFamily="2" charset="-122"/>
                <a:ea typeface="华文隶书" pitchFamily="2" charset="-122"/>
                <a:sym typeface="나눔고딕" pitchFamily="2" charset="-127"/>
              </a:rPr>
              <a:t>硕士定位</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内容占位符 7"/>
          <p:cNvGraphicFramePr>
            <a:graphicFrameLocks noGrp="1"/>
          </p:cNvGraphicFramePr>
          <p:nvPr>
            <p:ph idx="1"/>
          </p:nvPr>
        </p:nvGraphicFramePr>
        <p:xfrm>
          <a:off x="452756" y="1311117"/>
          <a:ext cx="8512175" cy="2754155"/>
        </p:xfrm>
        <a:graphic>
          <a:graphicData uri="http://schemas.openxmlformats.org/drawingml/2006/table">
            <a:tbl>
              <a:tblPr firstCol="1" lastRow="1">
                <a:tableStyleId>{21E4AEA4-8DFA-4A89-87EB-49C32662AFE0}</a:tableStyleId>
              </a:tblPr>
              <a:tblGrid>
                <a:gridCol w="1702435"/>
                <a:gridCol w="1702435"/>
                <a:gridCol w="1753235"/>
                <a:gridCol w="1854835"/>
                <a:gridCol w="1499235"/>
              </a:tblGrid>
              <a:tr h="447199">
                <a:tc gridSpan="5">
                  <a:txBody>
                    <a:bodyPr/>
                    <a:lstStyle/>
                    <a:p>
                      <a:pPr algn="ctr">
                        <a:buNone/>
                      </a:pPr>
                      <a:r>
                        <a:rPr lang="zh-CN" altLang="en-US" sz="14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创业者、企业家、咨询顾问、投资顾问</a:t>
                      </a:r>
                    </a:p>
                  </a:txBody>
                  <a:tcPr marT="34290" marB="34290" anchor="ctr">
                    <a:solidFill>
                      <a:schemeClr val="tx2">
                        <a:lumMod val="40000"/>
                        <a:lumOff val="60000"/>
                      </a:schemeClr>
                    </a:solidFill>
                  </a:tcP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c hMerge="1">
                  <a:txBody>
                    <a:bodyPr/>
                    <a:lstStyle/>
                    <a:p>
                      <a:endParaRPr lang="zh-CN"/>
                    </a:p>
                  </a:txBody>
                  <a:tcPr anchor="ctr"/>
                </a:tc>
              </a:tr>
              <a:tr h="447199">
                <a:tc>
                  <a:txBody>
                    <a:bodyPr/>
                    <a:lstStyle/>
                    <a:p>
                      <a:pPr algn="ctr">
                        <a:buNone/>
                      </a:pPr>
                      <a:r>
                        <a:rPr lang="zh-CN" altLang="en-US" sz="14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高层管理岗位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运营总监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人力资源总监</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商务总监</a:t>
                      </a:r>
                    </a:p>
                  </a:txBody>
                  <a:tcPr marT="34290" marB="34290" anchor="ctr"/>
                </a:tc>
              </a:tr>
              <a:tr h="518160">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中层管理岗位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营销主管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招聘与培训主管</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行政主管</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基层管理岗位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班组长</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招聘经理</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商务经理</a:t>
                      </a:r>
                    </a:p>
                  </a:txBody>
                  <a:tcPr marT="34290" marB="34290" anchor="ctr"/>
                </a:tc>
              </a:tr>
              <a:tr h="447199">
                <a:tc>
                  <a:txBody>
                    <a:bodyPr/>
                    <a:lstStyle/>
                    <a:p>
                      <a:pPr algn="ctr">
                        <a:buNone/>
                      </a:pPr>
                      <a:r>
                        <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基层岗位</a:t>
                      </a:r>
                    </a:p>
                  </a:txBody>
                  <a:tcPr marT="34290" marB="34290" anchor="ctr">
                    <a:solidFill>
                      <a:schemeClr val="accent3"/>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质检员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销售员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招聘专员</a:t>
                      </a:r>
                    </a:p>
                  </a:txBody>
                  <a:tcPr marT="34290" marB="34290" anchor="ct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行政专员</a:t>
                      </a:r>
                    </a:p>
                  </a:txBody>
                  <a:tcPr marT="34290" marB="34290" anchor="ctr"/>
                </a:tc>
              </a:tr>
              <a:tr h="447199">
                <a:tc>
                  <a:txBody>
                    <a:bodyPr/>
                    <a:lstStyle/>
                    <a:p>
                      <a:pPr algn="ctr">
                        <a:buNone/>
                      </a:pPr>
                      <a:endParaRPr lang="zh-CN" altLang="en-US" sz="1400" b="1">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a:txBody>
                  <a:tcPr marT="34290" marB="34290" anchor="ctr">
                    <a:solidFill>
                      <a:schemeClr val="bg1">
                        <a:lumMod val="85000"/>
                      </a:schemeClr>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生产运营类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市场营销类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人力资源类</a:t>
                      </a:r>
                    </a:p>
                  </a:txBody>
                  <a:tcPr marT="34290" marB="34290" anchor="ctr">
                    <a:solidFill>
                      <a:schemeClr val="accent6"/>
                    </a:solidFill>
                  </a:tcPr>
                </a:tc>
                <a:tc>
                  <a:txBody>
                    <a:bodyPr/>
                    <a:lstStyle/>
                    <a:p>
                      <a:pPr algn="ctr">
                        <a:buNone/>
                      </a:pPr>
                      <a:r>
                        <a:rPr lang="zh-CN" altLang="en-US" sz="1400" b="1">
                          <a:solidFill>
                            <a:schemeClr val="tx1"/>
                          </a:solidFill>
                          <a:latin typeface="微软雅黑" panose="020B0503020204020204" pitchFamily="34" charset="-122"/>
                          <a:ea typeface="微软雅黑" panose="020B0503020204020204" pitchFamily="34" charset="-122"/>
                        </a:rPr>
                        <a:t>行政商务类</a:t>
                      </a:r>
                    </a:p>
                  </a:txBody>
                  <a:tcPr marT="34290" marB="34290" anchor="ctr">
                    <a:solidFill>
                      <a:schemeClr val="accent6"/>
                    </a:solidFill>
                  </a:tcPr>
                </a:tc>
              </a:tr>
            </a:tbl>
          </a:graphicData>
        </a:graphic>
      </p:graphicFrame>
      <p:sp>
        <p:nvSpPr>
          <p:cNvPr id="13" name="上箭头 12"/>
          <p:cNvSpPr/>
          <p:nvPr/>
        </p:nvSpPr>
        <p:spPr>
          <a:xfrm>
            <a:off x="107316" y="1437799"/>
            <a:ext cx="220345" cy="2156936"/>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左右箭头 14"/>
          <p:cNvSpPr/>
          <p:nvPr/>
        </p:nvSpPr>
        <p:spPr>
          <a:xfrm>
            <a:off x="2451100" y="4191476"/>
            <a:ext cx="6292850" cy="161925"/>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a:off x="2339975" y="2305051"/>
            <a:ext cx="6552565" cy="377666"/>
          </a:xfrm>
          <a:prstGeom prst="ellipse">
            <a:avLst/>
          </a:prstGeom>
          <a:noFill/>
          <a:ln>
            <a:prstDash val="solid"/>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2418080" y="1311116"/>
            <a:ext cx="6552565" cy="851535"/>
          </a:xfrm>
          <a:prstGeom prst="ellipse">
            <a:avLst/>
          </a:prstGeom>
          <a:noFill/>
          <a:ln>
            <a:prstDash val="sysDash"/>
          </a:ln>
          <a:extLst>
            <a:ext uri="{909E8E84-426E-40DD-AFC4-6F175D3DCCD1}">
              <a14:hiddenFill xmlns:a14="http://schemas.microsoft.com/office/drawing/2010/main" xmlns="">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上箭头 9"/>
          <p:cNvSpPr/>
          <p:nvPr/>
        </p:nvSpPr>
        <p:spPr>
          <a:xfrm>
            <a:off x="3787776" y="1981200"/>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上箭头 10"/>
          <p:cNvSpPr/>
          <p:nvPr/>
        </p:nvSpPr>
        <p:spPr>
          <a:xfrm>
            <a:off x="5541011" y="1971675"/>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上箭头 11"/>
          <p:cNvSpPr/>
          <p:nvPr/>
        </p:nvSpPr>
        <p:spPr>
          <a:xfrm>
            <a:off x="7407911" y="1996917"/>
            <a:ext cx="164465" cy="4319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753866" y="267874"/>
            <a:ext cx="2889440"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内容提纲</a:t>
            </a:r>
            <a:endParaRPr lang="zh-CN" altLang="en-US" sz="36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167595"/>
            <a:ext cx="6336704" cy="507831"/>
          </a:xfrm>
          <a:prstGeom prst="rect">
            <a:avLst/>
          </a:prstGeom>
          <a:noFill/>
        </p:spPr>
        <p:txBody>
          <a:bodyPr wrap="square" rtlCol="0">
            <a:spAutoFit/>
          </a:bodyPr>
          <a:lstStyle/>
          <a:p>
            <a:pPr>
              <a:lnSpc>
                <a:spcPct val="150000"/>
              </a:lnSpc>
            </a:pPr>
            <a:endParaRPr lang="zh-CN" altLang="en-US" dirty="0"/>
          </a:p>
        </p:txBody>
      </p:sp>
      <p:sp>
        <p:nvSpPr>
          <p:cNvPr id="9" name="内容占位符 8"/>
          <p:cNvSpPr>
            <a:spLocks noGrp="1"/>
          </p:cNvSpPr>
          <p:nvPr>
            <p:ph idx="1"/>
          </p:nvPr>
        </p:nvSpPr>
        <p:spPr>
          <a:xfrm>
            <a:off x="1103630" y="642924"/>
            <a:ext cx="4754254" cy="4500576"/>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开放大学教师科研</a:t>
            </a:r>
            <a:r>
              <a:rPr lang="zh-CN" altLang="en-US" sz="2400" b="1" dirty="0" smtClean="0">
                <a:latin typeface="微软雅黑" panose="020B0503020204020204" pitchFamily="34" charset="-122"/>
                <a:ea typeface="微软雅黑" panose="020B0503020204020204" pitchFamily="34" charset="-122"/>
              </a:rPr>
              <a:t>分析</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经管</a:t>
            </a:r>
            <a:r>
              <a:rPr lang="zh-CN" altLang="en-US" sz="2400" b="1" dirty="0" smtClean="0">
                <a:latin typeface="微软雅黑" panose="020B0503020204020204" pitchFamily="34" charset="-122"/>
                <a:ea typeface="微软雅黑" panose="020B0503020204020204" pitchFamily="34" charset="-122"/>
              </a:rPr>
              <a:t>教师科研策略与</a:t>
            </a:r>
            <a:r>
              <a:rPr lang="zh-CN" altLang="en-US" sz="2400" b="1" dirty="0" smtClean="0">
                <a:latin typeface="微软雅黑" panose="020B0503020204020204" pitchFamily="34" charset="-122"/>
                <a:ea typeface="微软雅黑" panose="020B0503020204020204" pitchFamily="34" charset="-122"/>
              </a:rPr>
              <a:t>方向</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工商</a:t>
            </a:r>
            <a:r>
              <a:rPr lang="zh-CN" altLang="en-US" sz="2400" b="1" dirty="0" smtClean="0">
                <a:latin typeface="微软雅黑" panose="020B0503020204020204" pitchFamily="34" charset="-122"/>
                <a:ea typeface="微软雅黑" panose="020B0503020204020204" pitchFamily="34" charset="-122"/>
              </a:rPr>
              <a:t>管理专业教学改革</a:t>
            </a:r>
            <a:r>
              <a:rPr lang="zh-CN" altLang="en-US" sz="2400" b="1" dirty="0" smtClean="0">
                <a:latin typeface="微软雅黑" panose="020B0503020204020204" pitchFamily="34" charset="-122"/>
                <a:ea typeface="微软雅黑" panose="020B0503020204020204" pitchFamily="34" charset="-122"/>
              </a:rPr>
              <a:t>研究</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工商</a:t>
            </a:r>
            <a:r>
              <a:rPr lang="zh-CN" altLang="en-US" sz="2400" b="1" dirty="0" smtClean="0">
                <a:latin typeface="微软雅黑" panose="020B0503020204020204" pitchFamily="34" charset="-122"/>
                <a:ea typeface="微软雅黑" panose="020B0503020204020204" pitchFamily="34" charset="-122"/>
              </a:rPr>
              <a:t>管理案例大赛与案例</a:t>
            </a:r>
            <a:r>
              <a:rPr lang="zh-CN" altLang="en-US" sz="2400" b="1" dirty="0" smtClean="0">
                <a:latin typeface="微软雅黑" panose="020B0503020204020204" pitchFamily="34" charset="-122"/>
                <a:ea typeface="微软雅黑" panose="020B0503020204020204" pitchFamily="34" charset="-122"/>
              </a:rPr>
              <a:t>库</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经管</a:t>
            </a:r>
            <a:r>
              <a:rPr lang="zh-CN" altLang="en-US" sz="2400" b="1" dirty="0" smtClean="0">
                <a:latin typeface="微软雅黑" panose="020B0503020204020204" pitchFamily="34" charset="-122"/>
                <a:ea typeface="微软雅黑" panose="020B0503020204020204" pitchFamily="34" charset="-122"/>
              </a:rPr>
              <a:t>教师优秀论文评选</a:t>
            </a:r>
            <a:endParaRPr lang="en-US" altLang="zh-CN" sz="2400" b="1" dirty="0" smtClean="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39573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能力构成与课程需求</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表格 7"/>
          <p:cNvGraphicFramePr/>
          <p:nvPr/>
        </p:nvGraphicFramePr>
        <p:xfrm>
          <a:off x="428596" y="913923"/>
          <a:ext cx="8348980" cy="3953105"/>
        </p:xfrm>
        <a:graphic>
          <a:graphicData uri="http://schemas.openxmlformats.org/drawingml/2006/table">
            <a:tbl>
              <a:tblPr firstRow="1" bandRow="1">
                <a:tableStyleId>{F5AB1C69-6EDB-4FF4-983F-18BD219EF322}</a:tableStyleId>
              </a:tblPr>
              <a:tblGrid>
                <a:gridCol w="1859915"/>
                <a:gridCol w="2533650"/>
                <a:gridCol w="3955415"/>
              </a:tblGrid>
              <a:tr h="507492">
                <a:tc>
                  <a:txBody>
                    <a:bodyPr/>
                    <a:lstStyle/>
                    <a:p>
                      <a:pPr algn="ctr">
                        <a:lnSpc>
                          <a:spcPct val="160000"/>
                        </a:lnSpc>
                        <a:buNone/>
                      </a:pPr>
                      <a:r>
                        <a:rPr lang="zh-CN" altLang="en-US" sz="1800" b="1" dirty="0">
                          <a:solidFill>
                            <a:schemeClr val="tx1"/>
                          </a:solidFill>
                          <a:latin typeface="微软雅黑" panose="020B0503020204020204" pitchFamily="34" charset="-122"/>
                          <a:ea typeface="微软雅黑" panose="020B0503020204020204" pitchFamily="34" charset="-122"/>
                        </a:rPr>
                        <a:t>目标岗位</a:t>
                      </a:r>
                    </a:p>
                  </a:txBody>
                  <a:tcPr marT="34290" marB="34290" anchor="ctr"/>
                </a:tc>
                <a:tc>
                  <a:txBody>
                    <a:bodyPr/>
                    <a:lstStyle/>
                    <a:p>
                      <a:pPr algn="ctr">
                        <a:lnSpc>
                          <a:spcPct val="160000"/>
                        </a:lnSpc>
                        <a:buNone/>
                      </a:pPr>
                      <a:r>
                        <a:rPr lang="zh-CN" altLang="en-US" sz="1800" b="1" dirty="0">
                          <a:solidFill>
                            <a:schemeClr val="tx1"/>
                          </a:solidFill>
                          <a:latin typeface="微软雅黑" panose="020B0503020204020204" pitchFamily="34" charset="-122"/>
                          <a:ea typeface="微软雅黑" panose="020B0503020204020204" pitchFamily="34" charset="-122"/>
                        </a:rPr>
                        <a:t>能力需求</a:t>
                      </a:r>
                    </a:p>
                  </a:txBody>
                  <a:tcPr marT="34290" marB="34290" anchor="ctr"/>
                </a:tc>
                <a:tc>
                  <a:txBody>
                    <a:bodyPr/>
                    <a:lstStyle/>
                    <a:p>
                      <a:pPr algn="ctr">
                        <a:lnSpc>
                          <a:spcPct val="160000"/>
                        </a:lnSpc>
                        <a:buNone/>
                      </a:pPr>
                      <a:r>
                        <a:rPr lang="zh-CN" altLang="en-US" sz="1800" b="1" dirty="0">
                          <a:solidFill>
                            <a:schemeClr val="tx1"/>
                          </a:solidFill>
                          <a:latin typeface="微软雅黑" panose="020B0503020204020204" pitchFamily="34" charset="-122"/>
                          <a:ea typeface="微软雅黑" panose="020B0503020204020204" pitchFamily="34" charset="-122"/>
                        </a:rPr>
                        <a:t>核心课程</a:t>
                      </a:r>
                    </a:p>
                  </a:txBody>
                  <a:tcPr marT="34290" marB="34290" anchor="ctr"/>
                </a:tc>
              </a:tr>
              <a:tr h="821285">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基层管理岗位</a:t>
                      </a:r>
                    </a:p>
                  </a:txBody>
                  <a:tcPr marT="34290" marB="34290" anchor="ctr"/>
                </a:tc>
                <a:tc>
                  <a:txBody>
                    <a:bodyPr/>
                    <a:lstStyle/>
                    <a:p>
                      <a:pPr algn="ctr">
                        <a:lnSpc>
                          <a:spcPct val="160000"/>
                        </a:lnSpc>
                        <a:buNone/>
                      </a:pPr>
                      <a:r>
                        <a:rPr lang="zh-CN" altLang="en-US" sz="1400" b="1">
                          <a:solidFill>
                            <a:schemeClr val="tx1"/>
                          </a:solidFill>
                          <a:latin typeface="微软雅黑" panose="020B0503020204020204" pitchFamily="34" charset="-122"/>
                          <a:ea typeface="微软雅黑" panose="020B0503020204020204" pitchFamily="34" charset="-122"/>
                        </a:rPr>
                        <a:t>生产、营销、人力资源、行政等基础管理能力</a:t>
                      </a:r>
                    </a:p>
                  </a:txBody>
                  <a:tcPr marT="34290" marB="34290" anchor="ctr"/>
                </a:tc>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生产与运作管理、市场营销学、</a:t>
                      </a:r>
                    </a:p>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人力资源管理、企业</a:t>
                      </a:r>
                      <a:r>
                        <a:rPr lang="zh-CN" altLang="en-US" sz="1500" b="1" dirty="0" smtClean="0">
                          <a:solidFill>
                            <a:schemeClr val="tx1"/>
                          </a:solidFill>
                          <a:latin typeface="微软雅黑" panose="020B0503020204020204" pitchFamily="34" charset="-122"/>
                          <a:ea typeface="微软雅黑" panose="020B0503020204020204" pitchFamily="34" charset="-122"/>
                        </a:rPr>
                        <a:t>行政管理</a:t>
                      </a:r>
                      <a:endParaRPr lang="zh-CN" altLang="en-US" sz="1500" b="1" dirty="0">
                        <a:solidFill>
                          <a:schemeClr val="tx1"/>
                        </a:solidFill>
                        <a:latin typeface="微软雅黑" panose="020B0503020204020204" pitchFamily="34" charset="-122"/>
                        <a:ea typeface="微软雅黑" panose="020B0503020204020204" pitchFamily="34" charset="-122"/>
                      </a:endParaRPr>
                    </a:p>
                  </a:txBody>
                  <a:tcPr marT="34290" marB="34290" anchor="ctr"/>
                </a:tc>
              </a:tr>
              <a:tr h="1531620">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中层</a:t>
                      </a:r>
                      <a:r>
                        <a:rPr lang="zh-CN" altLang="en-US" sz="1500" b="1" dirty="0">
                          <a:solidFill>
                            <a:schemeClr val="tx1"/>
                          </a:solidFill>
                          <a:latin typeface="微软雅黑" panose="020B0503020204020204" pitchFamily="34" charset="-122"/>
                          <a:ea typeface="微软雅黑" panose="020B0503020204020204" pitchFamily="34" charset="-122"/>
                          <a:sym typeface="+mn-ea"/>
                        </a:rPr>
                        <a:t>管理岗位</a:t>
                      </a:r>
                    </a:p>
                  </a:txBody>
                  <a:tcPr marT="34290" marB="34290" anchor="ctr"/>
                </a:tc>
                <a:tc>
                  <a:txBody>
                    <a:bodyPr/>
                    <a:lstStyle/>
                    <a:p>
                      <a:pPr algn="ctr">
                        <a:lnSpc>
                          <a:spcPct val="160000"/>
                        </a:lnSpc>
                        <a:buNone/>
                      </a:pPr>
                      <a:r>
                        <a:rPr lang="zh-CN" altLang="en-US" sz="1400" b="1" dirty="0">
                          <a:solidFill>
                            <a:schemeClr val="tx1"/>
                          </a:solidFill>
                          <a:latin typeface="微软雅黑" panose="020B0503020204020204" pitchFamily="34" charset="-122"/>
                          <a:ea typeface="微软雅黑" panose="020B0503020204020204" pitchFamily="34" charset="-122"/>
                        </a:rPr>
                        <a:t>综合</a:t>
                      </a:r>
                      <a:r>
                        <a:rPr lang="zh-CN" altLang="en-US" sz="1400" b="1" dirty="0" smtClean="0">
                          <a:solidFill>
                            <a:schemeClr val="tx1"/>
                          </a:solidFill>
                          <a:latin typeface="微软雅黑" panose="020B0503020204020204" pitchFamily="34" charset="-122"/>
                          <a:ea typeface="微软雅黑" panose="020B0503020204020204" pitchFamily="34" charset="-122"/>
                        </a:rPr>
                        <a:t>管理的基本能力</a:t>
                      </a:r>
                      <a:endParaRPr lang="en-US" altLang="zh-CN" sz="1400" b="1" dirty="0" smtClean="0">
                        <a:solidFill>
                          <a:schemeClr val="tx1"/>
                        </a:solidFill>
                        <a:latin typeface="微软雅黑" panose="020B0503020204020204" pitchFamily="34" charset="-122"/>
                        <a:ea typeface="微软雅黑" panose="020B0503020204020204" pitchFamily="34" charset="-122"/>
                      </a:endParaRPr>
                    </a:p>
                    <a:p>
                      <a:pPr algn="ctr">
                        <a:lnSpc>
                          <a:spcPct val="160000"/>
                        </a:lnSpc>
                        <a:buNone/>
                      </a:pPr>
                      <a:r>
                        <a:rPr lang="zh-CN" altLang="en-US" sz="1400" b="1" dirty="0" smtClean="0">
                          <a:solidFill>
                            <a:schemeClr val="tx1"/>
                          </a:solidFill>
                          <a:latin typeface="微软雅黑" panose="020B0503020204020204" pitchFamily="34" charset="-122"/>
                          <a:ea typeface="微软雅黑" panose="020B0503020204020204" pitchFamily="34" charset="-122"/>
                        </a:rPr>
                        <a:t>创业</a:t>
                      </a:r>
                      <a:r>
                        <a:rPr lang="zh-CN" altLang="en-US" sz="1400" b="1" dirty="0">
                          <a:solidFill>
                            <a:schemeClr val="tx1"/>
                          </a:solidFill>
                          <a:latin typeface="微软雅黑" panose="020B0503020204020204" pitchFamily="34" charset="-122"/>
                          <a:ea typeface="微软雅黑" panose="020B0503020204020204" pitchFamily="34" charset="-122"/>
                        </a:rPr>
                        <a:t>管理的基本能力</a:t>
                      </a:r>
                    </a:p>
                  </a:txBody>
                  <a:tcPr marT="34290" marB="34290" anchor="ctr"/>
                </a:tc>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小企业管理、公司概论、</a:t>
                      </a:r>
                    </a:p>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管理案例分析、组织行为学、</a:t>
                      </a:r>
                    </a:p>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成本管理、企业信息管理、</a:t>
                      </a:r>
                    </a:p>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创业基础、风险管理</a:t>
                      </a:r>
                    </a:p>
                  </a:txBody>
                  <a:tcPr marT="34290" marB="34290" anchor="ctr"/>
                </a:tc>
              </a:tr>
              <a:tr h="1056132">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高层</a:t>
                      </a:r>
                      <a:r>
                        <a:rPr lang="zh-CN" altLang="en-US" sz="1500" b="1" dirty="0">
                          <a:solidFill>
                            <a:schemeClr val="tx1"/>
                          </a:solidFill>
                          <a:latin typeface="微软雅黑" panose="020B0503020204020204" pitchFamily="34" charset="-122"/>
                          <a:ea typeface="微软雅黑" panose="020B0503020204020204" pitchFamily="34" charset="-122"/>
                          <a:sym typeface="+mn-ea"/>
                        </a:rPr>
                        <a:t>管理岗位</a:t>
                      </a:r>
                    </a:p>
                  </a:txBody>
                  <a:tcPr marT="34290" marB="34290" anchor="ctr"/>
                </a:tc>
                <a:tc>
                  <a:txBody>
                    <a:bodyPr/>
                    <a:lstStyle/>
                    <a:p>
                      <a:pPr marL="0" marR="0" indent="0" algn="ctr" defTabSz="914400" rtl="0" eaLnBrk="1" fontAlgn="auto" latinLnBrk="0" hangingPunct="1">
                        <a:lnSpc>
                          <a:spcPct val="160000"/>
                        </a:lnSpc>
                        <a:spcBef>
                          <a:spcPts val="0"/>
                        </a:spcBef>
                        <a:spcAft>
                          <a:spcPts val="0"/>
                        </a:spcAft>
                        <a:buClrTx/>
                        <a:buSzTx/>
                        <a:buFontTx/>
                        <a:buNone/>
                        <a:tabLst/>
                        <a:defRPr/>
                      </a:pPr>
                      <a:r>
                        <a:rPr lang="zh-CN" altLang="en-US" sz="1400" b="1" dirty="0" smtClean="0">
                          <a:solidFill>
                            <a:schemeClr val="tx1"/>
                          </a:solidFill>
                          <a:latin typeface="微软雅黑" panose="020B0503020204020204" pitchFamily="34" charset="-122"/>
                          <a:ea typeface="微软雅黑" panose="020B0503020204020204" pitchFamily="34" charset="-122"/>
                        </a:rPr>
                        <a:t>项目管理能力</a:t>
                      </a:r>
                    </a:p>
                    <a:p>
                      <a:pPr marL="0" marR="0" indent="0" algn="ctr" defTabSz="914400" rtl="0" eaLnBrk="1" fontAlgn="auto" latinLnBrk="0" hangingPunct="1">
                        <a:lnSpc>
                          <a:spcPct val="160000"/>
                        </a:lnSpc>
                        <a:spcBef>
                          <a:spcPts val="0"/>
                        </a:spcBef>
                        <a:spcAft>
                          <a:spcPts val="0"/>
                        </a:spcAft>
                        <a:buClrTx/>
                        <a:buSzTx/>
                        <a:buFontTx/>
                        <a:buNone/>
                        <a:tabLst/>
                        <a:defRPr/>
                      </a:pPr>
                      <a:r>
                        <a:rPr lang="zh-CN" altLang="en-US" sz="1400" b="1" dirty="0" smtClean="0">
                          <a:solidFill>
                            <a:schemeClr val="tx1"/>
                          </a:solidFill>
                          <a:latin typeface="微软雅黑" panose="020B0503020204020204" pitchFamily="34" charset="-122"/>
                          <a:ea typeface="微软雅黑" panose="020B0503020204020204" pitchFamily="34" charset="-122"/>
                        </a:rPr>
                        <a:t>战略管理能力</a:t>
                      </a:r>
                    </a:p>
                    <a:p>
                      <a:pPr algn="ctr">
                        <a:lnSpc>
                          <a:spcPct val="160000"/>
                        </a:lnSpc>
                        <a:buNone/>
                      </a:pPr>
                      <a:r>
                        <a:rPr lang="zh-CN" altLang="en-US" sz="1400" b="1" dirty="0" smtClean="0">
                          <a:solidFill>
                            <a:schemeClr val="tx1"/>
                          </a:solidFill>
                          <a:latin typeface="微软雅黑" panose="020B0503020204020204" pitchFamily="34" charset="-122"/>
                          <a:ea typeface="微软雅黑" panose="020B0503020204020204" pitchFamily="34" charset="-122"/>
                        </a:rPr>
                        <a:t>创业</a:t>
                      </a:r>
                      <a:r>
                        <a:rPr lang="zh-CN" altLang="en-US" sz="1400" b="1" dirty="0">
                          <a:solidFill>
                            <a:schemeClr val="tx1"/>
                          </a:solidFill>
                          <a:latin typeface="微软雅黑" panose="020B0503020204020204" pitchFamily="34" charset="-122"/>
                          <a:ea typeface="微软雅黑" panose="020B0503020204020204" pitchFamily="34" charset="-122"/>
                        </a:rPr>
                        <a:t>管理能力</a:t>
                      </a:r>
                    </a:p>
                  </a:txBody>
                  <a:tcPr marT="34290" marB="34290" anchor="ctr"/>
                </a:tc>
                <a:tc>
                  <a:txBody>
                    <a:bodyPr/>
                    <a:lstStyle/>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项目管理、战略管理、</a:t>
                      </a:r>
                    </a:p>
                    <a:p>
                      <a:pPr algn="ctr">
                        <a:lnSpc>
                          <a:spcPct val="160000"/>
                        </a:lnSpc>
                        <a:buNone/>
                      </a:pPr>
                      <a:r>
                        <a:rPr lang="zh-CN" altLang="en-US" sz="1500" b="1" dirty="0">
                          <a:solidFill>
                            <a:schemeClr val="tx1"/>
                          </a:solidFill>
                          <a:latin typeface="微软雅黑" panose="020B0503020204020204" pitchFamily="34" charset="-122"/>
                          <a:ea typeface="微软雅黑" panose="020B0503020204020204" pitchFamily="34" charset="-122"/>
                        </a:rPr>
                        <a:t>商业模式创新、创业</a:t>
                      </a:r>
                      <a:r>
                        <a:rPr lang="zh-CN" altLang="en-US" sz="1500" b="1" dirty="0" smtClean="0">
                          <a:solidFill>
                            <a:schemeClr val="tx1"/>
                          </a:solidFill>
                          <a:latin typeface="微软雅黑" panose="020B0503020204020204" pitchFamily="34" charset="-122"/>
                          <a:ea typeface="微软雅黑" panose="020B0503020204020204" pitchFamily="34" charset="-122"/>
                        </a:rPr>
                        <a:t>管理</a:t>
                      </a:r>
                      <a:endParaRPr lang="zh-CN" altLang="en-US" sz="1500" b="1" dirty="0">
                        <a:solidFill>
                          <a:schemeClr val="tx1"/>
                        </a:solidFill>
                        <a:latin typeface="微软雅黑" panose="020B0503020204020204" pitchFamily="34" charset="-122"/>
                        <a:ea typeface="微软雅黑" panose="020B0503020204020204" pitchFamily="34" charset="-122"/>
                      </a:endParaRPr>
                    </a:p>
                  </a:txBody>
                  <a:tcPr marT="34290" marB="34290" anchor="ctr"/>
                </a:tc>
              </a:tr>
            </a:tbl>
          </a:graphicData>
        </a:graphic>
      </p:graphicFrame>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12" name="TextBox 19"/>
          <p:cNvSpPr>
            <a:spLocks noChangeArrowheads="1"/>
          </p:cNvSpPr>
          <p:nvPr/>
        </p:nvSpPr>
        <p:spPr bwMode="auto">
          <a:xfrm>
            <a:off x="683568" y="341674"/>
            <a:ext cx="6984776" cy="1015663"/>
          </a:xfrm>
          <a:prstGeom prst="rect">
            <a:avLst/>
          </a:prstGeom>
          <a:noFill/>
          <a:ln w="9525">
            <a:noFill/>
            <a:miter lim="800000"/>
          </a:ln>
        </p:spPr>
        <p:txBody>
          <a:bodyPr wrap="square">
            <a:spAutoFit/>
          </a:bodyPr>
          <a:lstStyle/>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
        <p:nvSpPr>
          <p:cNvPr id="2" name="文本框 1"/>
          <p:cNvSpPr txBox="1"/>
          <p:nvPr/>
        </p:nvSpPr>
        <p:spPr>
          <a:xfrm>
            <a:off x="535940" y="249555"/>
            <a:ext cx="3877985" cy="1077218"/>
          </a:xfrm>
          <a:prstGeom prst="rect">
            <a:avLst/>
          </a:prstGeom>
          <a:noFill/>
        </p:spPr>
        <p:txBody>
          <a:bodyPr wrap="none" rtlCol="0" anchor="t">
            <a:spAutoFit/>
          </a:bodyPr>
          <a:lstStyle/>
          <a:p>
            <a:r>
              <a:rPr lang="zh-CN" altLang="en-US" sz="3200" b="1" dirty="0" smtClean="0">
                <a:solidFill>
                  <a:srgbClr val="FF0000"/>
                </a:solidFill>
                <a:latin typeface="华文隶书" pitchFamily="2" charset="-122"/>
                <a:ea typeface="华文隶书" pitchFamily="2" charset="-122"/>
                <a:sym typeface="나눔고딕" pitchFamily="2" charset="-127"/>
              </a:rPr>
              <a:t>培养目标与课程体系</a:t>
            </a:r>
            <a:endParaRPr lang="en-US" altLang="zh-CN" sz="3200" b="1" dirty="0" smtClean="0">
              <a:solidFill>
                <a:srgbClr val="FF0000"/>
              </a:solidFill>
              <a:latin typeface="华文隶书" pitchFamily="2" charset="-122"/>
              <a:ea typeface="华文隶书" pitchFamily="2" charset="-122"/>
              <a:sym typeface="나눔고딕" pitchFamily="2" charset="-127"/>
            </a:endParaRPr>
          </a:p>
          <a:p>
            <a:endParaRPr lang="zh-CN" altLang="en-US" sz="3200" b="1" dirty="0" smtClean="0">
              <a:solidFill>
                <a:srgbClr val="FF0000"/>
              </a:solidFill>
              <a:latin typeface="华文隶书" pitchFamily="2" charset="-122"/>
              <a:ea typeface="华文隶书" pitchFamily="2" charset="-122"/>
              <a:sym typeface="나눔고딕" pitchFamily="2" charset="-127"/>
            </a:endParaRPr>
          </a:p>
        </p:txBody>
      </p:sp>
      <p:graphicFrame>
        <p:nvGraphicFramePr>
          <p:cNvPr id="11" name="图示 10"/>
          <p:cNvGraphicFramePr/>
          <p:nvPr/>
        </p:nvGraphicFramePr>
        <p:xfrm>
          <a:off x="142876" y="803660"/>
          <a:ext cx="8929718" cy="417912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p:cNvSpPr txBox="1"/>
          <p:nvPr/>
        </p:nvSpPr>
        <p:spPr>
          <a:xfrm>
            <a:off x="428596" y="803660"/>
            <a:ext cx="4714908" cy="1015663"/>
          </a:xfrm>
          <a:prstGeom prst="rect">
            <a:avLst/>
          </a:prstGeom>
          <a:noFill/>
        </p:spPr>
        <p:txBody>
          <a:bodyPr wrap="square" rtlCol="0">
            <a:spAutoFit/>
          </a:bodyPr>
          <a:lstStyle/>
          <a:p>
            <a:pPr>
              <a:lnSpc>
                <a:spcPct val="150000"/>
              </a:lnSpc>
            </a:pPr>
            <a:r>
              <a:rPr lang="zh-CN" altLang="en-US" sz="2000" b="1" dirty="0" smtClean="0">
                <a:solidFill>
                  <a:srgbClr val="FF0000"/>
                </a:solidFill>
                <a:latin typeface="微软雅黑" pitchFamily="34" charset="-122"/>
                <a:ea typeface="微软雅黑" pitchFamily="34" charset="-122"/>
              </a:rPr>
              <a:t>调研重点</a:t>
            </a:r>
            <a:r>
              <a:rPr lang="zh-CN" altLang="en-US" sz="2000" b="1" dirty="0" smtClean="0">
                <a:latin typeface="微软雅黑" pitchFamily="34" charset="-122"/>
                <a:ea typeface="微软雅黑" pitchFamily="34" charset="-122"/>
              </a:rPr>
              <a:t>：学生需求、行业需求、高职高校培养方案、分部师生反馈</a:t>
            </a:r>
            <a:endParaRPr lang="zh-CN" altLang="en-US" sz="2000" b="1" dirty="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54051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培养目标</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167595"/>
            <a:ext cx="6336704" cy="507831"/>
          </a:xfrm>
          <a:prstGeom prst="rect">
            <a:avLst/>
          </a:prstGeom>
          <a:noFill/>
        </p:spPr>
        <p:txBody>
          <a:bodyPr wrap="square" rtlCol="0">
            <a:spAutoFit/>
          </a:bodyPr>
          <a:lstStyle/>
          <a:p>
            <a:pPr>
              <a:lnSpc>
                <a:spcPct val="150000"/>
              </a:lnSpc>
            </a:pPr>
            <a:endParaRPr lang="zh-CN" altLang="en-US" dirty="0"/>
          </a:p>
        </p:txBody>
      </p:sp>
      <p:sp>
        <p:nvSpPr>
          <p:cNvPr id="9" name="内容占位符 8"/>
          <p:cNvSpPr>
            <a:spLocks noGrp="1"/>
          </p:cNvSpPr>
          <p:nvPr>
            <p:ph idx="1"/>
          </p:nvPr>
        </p:nvSpPr>
        <p:spPr>
          <a:xfrm>
            <a:off x="1103631" y="857250"/>
            <a:ext cx="7754649" cy="3750469"/>
          </a:xfrm>
        </p:spPr>
        <p:txBody>
          <a:bodyPr>
            <a:normAutofit fontScale="72500" lnSpcReduction="20000"/>
          </a:bodyPr>
          <a:lstStyle/>
          <a:p>
            <a:pPr marL="0" indent="0">
              <a:lnSpc>
                <a:spcPct val="250000"/>
              </a:lnSpc>
              <a:buClr>
                <a:srgbClr val="FF0000"/>
              </a:buClr>
              <a:buSzPct val="90000"/>
              <a:buFont typeface="+mj-ea"/>
              <a:buNone/>
            </a:pPr>
            <a:r>
              <a:rPr lang="zh-CN" altLang="en-US" sz="2800" b="1" dirty="0">
                <a:latin typeface="微软雅黑" panose="020B0503020204020204" pitchFamily="34" charset="-122"/>
                <a:ea typeface="微软雅黑" panose="020B0503020204020204" pitchFamily="34" charset="-122"/>
              </a:rPr>
              <a:t>专科培养目标：</a:t>
            </a:r>
          </a:p>
          <a:p>
            <a:pPr marL="0" indent="0">
              <a:lnSpc>
                <a:spcPct val="250000"/>
              </a:lnSpc>
              <a:buClr>
                <a:srgbClr val="FF0000"/>
              </a:buClr>
              <a:buSzPct val="90000"/>
              <a:buFont typeface="+mj-ea"/>
              <a:buNone/>
            </a:pPr>
            <a:r>
              <a:rPr lang="zh-CN" altLang="en-US" sz="2800" b="1" dirty="0">
                <a:latin typeface="微软雅黑" panose="020B0503020204020204" pitchFamily="34" charset="-122"/>
                <a:ea typeface="微软雅黑" panose="020B0503020204020204" pitchFamily="34" charset="-122"/>
              </a:rPr>
              <a:t>面向</a:t>
            </a:r>
            <a:r>
              <a:rPr lang="zh-CN" altLang="en-US" sz="2800" b="1" dirty="0">
                <a:solidFill>
                  <a:srgbClr val="FF0000"/>
                </a:solidFill>
                <a:latin typeface="微软雅黑" panose="020B0503020204020204" pitchFamily="34" charset="-122"/>
                <a:ea typeface="微软雅黑" panose="020B0503020204020204" pitchFamily="34" charset="-122"/>
              </a:rPr>
              <a:t>中小企业</a:t>
            </a:r>
            <a:r>
              <a:rPr lang="zh-CN" altLang="en-US" sz="2800" b="1" dirty="0">
                <a:latin typeface="微软雅黑" panose="020B0503020204020204" pitchFamily="34" charset="-122"/>
                <a:ea typeface="微软雅黑" panose="020B0503020204020204" pitchFamily="34" charset="-122"/>
              </a:rPr>
              <a:t>，培养具有良好职业素养，掌握经济学、管理学基本原理和现代企业管理基础知识，胜任企业</a:t>
            </a:r>
            <a:r>
              <a:rPr lang="zh-CN" altLang="en-US" sz="2800" b="1" dirty="0">
                <a:solidFill>
                  <a:srgbClr val="FF0000"/>
                </a:solidFill>
                <a:latin typeface="微软雅黑" panose="020B0503020204020204" pitchFamily="34" charset="-122"/>
                <a:ea typeface="微软雅黑" panose="020B0503020204020204" pitchFamily="34" charset="-122"/>
              </a:rPr>
              <a:t>生产、营销、人力资源、行政管理</a:t>
            </a:r>
            <a:r>
              <a:rPr lang="zh-CN" altLang="en-US" sz="2800" b="1" dirty="0">
                <a:latin typeface="微软雅黑" panose="020B0503020204020204" pitchFamily="34" charset="-122"/>
                <a:ea typeface="微软雅黑" panose="020B0503020204020204" pitchFamily="34" charset="-122"/>
              </a:rPr>
              <a:t>等</a:t>
            </a:r>
            <a:r>
              <a:rPr lang="zh-CN" altLang="en-US" sz="2800" b="1" dirty="0">
                <a:solidFill>
                  <a:srgbClr val="FF0000"/>
                </a:solidFill>
                <a:latin typeface="微软雅黑" panose="020B0503020204020204" pitchFamily="34" charset="-122"/>
                <a:ea typeface="微软雅黑" panose="020B0503020204020204" pitchFamily="34" charset="-122"/>
              </a:rPr>
              <a:t>基层</a:t>
            </a:r>
            <a:r>
              <a:rPr lang="zh-CN" altLang="en-US" sz="2800" b="1" dirty="0">
                <a:latin typeface="微软雅黑" panose="020B0503020204020204" pitchFamily="34" charset="-122"/>
                <a:ea typeface="微软雅黑" panose="020B0503020204020204" pitchFamily="34" charset="-122"/>
              </a:rPr>
              <a:t>岗位工作，具备企业管理基础能力的</a:t>
            </a:r>
            <a:r>
              <a:rPr lang="zh-CN" altLang="en-US" sz="2800" b="1" dirty="0">
                <a:solidFill>
                  <a:srgbClr val="FF0000"/>
                </a:solidFill>
                <a:latin typeface="微软雅黑" panose="020B0503020204020204" pitchFamily="34" charset="-122"/>
                <a:ea typeface="微软雅黑" panose="020B0503020204020204" pitchFamily="34" charset="-122"/>
              </a:rPr>
              <a:t>应用型专门人才</a:t>
            </a:r>
            <a:r>
              <a:rPr lang="zh-CN" altLang="en-US" sz="2800" b="1" dirty="0">
                <a:latin typeface="微软雅黑" panose="020B0503020204020204" pitchFamily="34" charset="-122"/>
                <a:ea typeface="微软雅黑" panose="020B0503020204020204" pitchFamily="34" charset="-122"/>
              </a:rPr>
              <a:t>。</a:t>
            </a:r>
          </a:p>
          <a:p>
            <a:pPr marL="571500" indent="-571500">
              <a:lnSpc>
                <a:spcPct val="250000"/>
              </a:lnSpc>
              <a:buClr>
                <a:srgbClr val="FF0000"/>
              </a:buClr>
              <a:buSzPct val="90000"/>
              <a:buFont typeface="+mj-ea"/>
              <a:buAutoNum type="ea1JpnChsDbPeriod"/>
            </a:pPr>
            <a:endParaRPr lang="zh-CN" altLang="en-US" sz="2400" b="1" dirty="0">
              <a:latin typeface="微软雅黑" panose="020B0503020204020204" pitchFamily="34" charset="-122"/>
              <a:ea typeface="微软雅黑" panose="020B0503020204020204" pitchFamily="34" charset="-122"/>
            </a:endParaRPr>
          </a:p>
          <a:p>
            <a:pPr>
              <a:lnSpc>
                <a:spcPct val="250000"/>
              </a:lnSpc>
              <a:buClr>
                <a:srgbClr val="FF0000"/>
              </a:buClr>
              <a:buSzPct val="90000"/>
              <a:buFont typeface="Wingdings" panose="05000000000000000000" pitchFamily="2" charset="2"/>
              <a:buChar char="p"/>
            </a:pP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54051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培养目标</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167595"/>
            <a:ext cx="6336704" cy="507831"/>
          </a:xfrm>
          <a:prstGeom prst="rect">
            <a:avLst/>
          </a:prstGeom>
          <a:noFill/>
        </p:spPr>
        <p:txBody>
          <a:bodyPr wrap="square" rtlCol="0">
            <a:spAutoFit/>
          </a:bodyPr>
          <a:lstStyle/>
          <a:p>
            <a:pPr>
              <a:lnSpc>
                <a:spcPct val="150000"/>
              </a:lnSpc>
            </a:pPr>
            <a:endParaRPr lang="zh-CN" altLang="en-US" dirty="0"/>
          </a:p>
        </p:txBody>
      </p:sp>
      <p:sp>
        <p:nvSpPr>
          <p:cNvPr id="9" name="内容占位符 8"/>
          <p:cNvSpPr>
            <a:spLocks noGrp="1"/>
          </p:cNvSpPr>
          <p:nvPr>
            <p:ph idx="1"/>
          </p:nvPr>
        </p:nvSpPr>
        <p:spPr>
          <a:xfrm>
            <a:off x="857224" y="857250"/>
            <a:ext cx="7754649" cy="3786202"/>
          </a:xfrm>
        </p:spPr>
        <p:txBody>
          <a:bodyPr>
            <a:normAutofit fontScale="57500" lnSpcReduction="20000"/>
          </a:bodyPr>
          <a:lstStyle/>
          <a:p>
            <a:pPr marL="0" indent="0">
              <a:lnSpc>
                <a:spcPct val="250000"/>
              </a:lnSpc>
              <a:buClr>
                <a:srgbClr val="FF0000"/>
              </a:buClr>
              <a:buSzPct val="90000"/>
              <a:buFont typeface="+mj-ea"/>
              <a:buNone/>
            </a:pPr>
            <a:r>
              <a:rPr lang="zh-CN" altLang="en-US" sz="3500" b="1" dirty="0">
                <a:latin typeface="微软雅黑" panose="020B0503020204020204" pitchFamily="34" charset="-122"/>
                <a:ea typeface="微软雅黑" panose="020B0503020204020204" pitchFamily="34" charset="-122"/>
              </a:rPr>
              <a:t>本科培养目标：</a:t>
            </a:r>
          </a:p>
          <a:p>
            <a:pPr marL="0" indent="0">
              <a:lnSpc>
                <a:spcPct val="250000"/>
              </a:lnSpc>
              <a:buClr>
                <a:srgbClr val="FF0000"/>
              </a:buClr>
              <a:buSzPct val="90000"/>
              <a:buFont typeface="+mj-ea"/>
              <a:buNone/>
            </a:pPr>
            <a:r>
              <a:rPr lang="zh-CN" altLang="en-US" sz="3500" b="1" dirty="0">
                <a:latin typeface="微软雅黑" panose="020B0503020204020204" pitchFamily="34" charset="-122"/>
                <a:ea typeface="微软雅黑" panose="020B0503020204020204" pitchFamily="34" charset="-122"/>
              </a:rPr>
              <a:t>培养具有良好的职业道德，较高的综合素质，了解国家相关法规，掌握现代工商企业管理的基本理论和基本方法，具备</a:t>
            </a:r>
            <a:r>
              <a:rPr lang="zh-CN" altLang="en-US" sz="3500" b="1" dirty="0">
                <a:solidFill>
                  <a:srgbClr val="FF0000"/>
                </a:solidFill>
                <a:latin typeface="微软雅黑" panose="020B0503020204020204" pitchFamily="34" charset="-122"/>
                <a:ea typeface="微软雅黑" panose="020B0503020204020204" pitchFamily="34" charset="-122"/>
              </a:rPr>
              <a:t>现代企业管理、创业管理的基本能力</a:t>
            </a:r>
            <a:r>
              <a:rPr lang="zh-CN" altLang="en-US" sz="3500" b="1" dirty="0">
                <a:latin typeface="微软雅黑" panose="020B0503020204020204" pitchFamily="34" charset="-122"/>
                <a:ea typeface="微软雅黑" panose="020B0503020204020204" pitchFamily="34" charset="-122"/>
              </a:rPr>
              <a:t>，适应企业</a:t>
            </a:r>
            <a:r>
              <a:rPr lang="zh-CN" altLang="en-US" sz="3500" b="1" dirty="0">
                <a:solidFill>
                  <a:srgbClr val="FF0000"/>
                </a:solidFill>
                <a:latin typeface="微软雅黑" panose="020B0503020204020204" pitchFamily="34" charset="-122"/>
                <a:ea typeface="微软雅黑" panose="020B0503020204020204" pitchFamily="34" charset="-122"/>
              </a:rPr>
              <a:t>基层和中层管理</a:t>
            </a:r>
            <a:r>
              <a:rPr lang="zh-CN" altLang="en-US" sz="3500" b="1" dirty="0">
                <a:latin typeface="微软雅黑" panose="020B0503020204020204" pitchFamily="34" charset="-122"/>
                <a:ea typeface="微软雅黑" panose="020B0503020204020204" pitchFamily="34" charset="-122"/>
              </a:rPr>
              <a:t>岗位需要的</a:t>
            </a:r>
            <a:r>
              <a:rPr lang="zh-CN" altLang="en-US" sz="3500" b="1" dirty="0">
                <a:solidFill>
                  <a:srgbClr val="FF0000"/>
                </a:solidFill>
                <a:latin typeface="微软雅黑" panose="020B0503020204020204" pitchFamily="34" charset="-122"/>
                <a:ea typeface="微软雅黑" panose="020B0503020204020204" pitchFamily="34" charset="-122"/>
              </a:rPr>
              <a:t>综合应用型专业人才</a:t>
            </a:r>
            <a:r>
              <a:rPr lang="zh-CN" altLang="en-US" sz="3500" b="1" dirty="0" smtClean="0">
                <a:latin typeface="微软雅黑" panose="020B0503020204020204" pitchFamily="34" charset="-122"/>
                <a:ea typeface="微软雅黑" panose="020B0503020204020204" pitchFamily="34" charset="-122"/>
              </a:rPr>
              <a:t>。</a:t>
            </a:r>
            <a:endParaRPr lang="zh-CN" altLang="en-US" sz="2800" b="1" dirty="0">
              <a:latin typeface="微软雅黑" panose="020B0503020204020204" pitchFamily="34" charset="-122"/>
              <a:ea typeface="微软雅黑" panose="020B0503020204020204" pitchFamily="34" charset="-122"/>
            </a:endParaRPr>
          </a:p>
          <a:p>
            <a:pPr marL="571500" indent="-571500">
              <a:lnSpc>
                <a:spcPct val="250000"/>
              </a:lnSpc>
              <a:buClr>
                <a:srgbClr val="FF0000"/>
              </a:buClr>
              <a:buSzPct val="90000"/>
              <a:buFont typeface="+mj-ea"/>
              <a:buAutoNum type="ea1JpnChsDbPeriod"/>
            </a:pPr>
            <a:endParaRPr lang="zh-CN" altLang="en-US" sz="2400" b="1" dirty="0">
              <a:latin typeface="微软雅黑" panose="020B0503020204020204" pitchFamily="34" charset="-122"/>
              <a:ea typeface="微软雅黑" panose="020B0503020204020204" pitchFamily="34" charset="-122"/>
            </a:endParaRPr>
          </a:p>
          <a:p>
            <a:pPr>
              <a:lnSpc>
                <a:spcPct val="250000"/>
              </a:lnSpc>
              <a:buClr>
                <a:srgbClr val="FF0000"/>
              </a:buClr>
              <a:buSzPct val="90000"/>
              <a:buFont typeface="Wingdings" panose="05000000000000000000" pitchFamily="2" charset="2"/>
              <a:buChar char="p"/>
            </a:pP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54051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课程体系</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167595"/>
            <a:ext cx="6336704" cy="507831"/>
          </a:xfrm>
          <a:prstGeom prst="rect">
            <a:avLst/>
          </a:prstGeom>
          <a:noFill/>
        </p:spPr>
        <p:txBody>
          <a:bodyPr wrap="square" rtlCol="0">
            <a:spAutoFit/>
          </a:bodyPr>
          <a:lstStyle/>
          <a:p>
            <a:pPr>
              <a:lnSpc>
                <a:spcPct val="150000"/>
              </a:lnSpc>
            </a:pPr>
            <a:endParaRPr lang="zh-CN" altLang="en-US" dirty="0"/>
          </a:p>
        </p:txBody>
      </p:sp>
      <p:graphicFrame>
        <p:nvGraphicFramePr>
          <p:cNvPr id="8" name="图示 7"/>
          <p:cNvGraphicFramePr/>
          <p:nvPr/>
        </p:nvGraphicFramePr>
        <p:xfrm>
          <a:off x="142844" y="482189"/>
          <a:ext cx="9001156" cy="2247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0" name="图示 9"/>
          <p:cNvGraphicFramePr/>
          <p:nvPr/>
        </p:nvGraphicFramePr>
        <p:xfrm>
          <a:off x="71406" y="2303858"/>
          <a:ext cx="9072594" cy="24110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椭圆 10"/>
          <p:cNvSpPr/>
          <p:nvPr/>
        </p:nvSpPr>
        <p:spPr>
          <a:xfrm>
            <a:off x="3463938" y="3429006"/>
            <a:ext cx="995680" cy="7019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214296"/>
            <a:ext cx="54051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专科部分专业课程</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图示 8"/>
          <p:cNvGraphicFramePr/>
          <p:nvPr/>
        </p:nvGraphicFramePr>
        <p:xfrm>
          <a:off x="151766" y="696503"/>
          <a:ext cx="8736965" cy="41791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椭圆 7"/>
          <p:cNvSpPr/>
          <p:nvPr/>
        </p:nvSpPr>
        <p:spPr>
          <a:xfrm>
            <a:off x="6858016" y="1393023"/>
            <a:ext cx="1928794" cy="35361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0" y="303371"/>
            <a:ext cx="5405120"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本科部分专业课程</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图示 8"/>
          <p:cNvGraphicFramePr/>
          <p:nvPr/>
        </p:nvGraphicFramePr>
        <p:xfrm>
          <a:off x="151766" y="862502"/>
          <a:ext cx="8736965" cy="35666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椭圆 7"/>
          <p:cNvSpPr/>
          <p:nvPr/>
        </p:nvSpPr>
        <p:spPr>
          <a:xfrm>
            <a:off x="5500694" y="1357304"/>
            <a:ext cx="2286016" cy="321471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12" name="TextBox 19"/>
          <p:cNvSpPr>
            <a:spLocks noChangeArrowheads="1"/>
          </p:cNvSpPr>
          <p:nvPr/>
        </p:nvSpPr>
        <p:spPr bwMode="auto">
          <a:xfrm>
            <a:off x="683568" y="341674"/>
            <a:ext cx="6984776" cy="2000548"/>
          </a:xfrm>
          <a:prstGeom prst="rect">
            <a:avLst/>
          </a:prstGeom>
          <a:noFill/>
          <a:ln w="9525">
            <a:noFill/>
            <a:miter lim="800000"/>
          </a:ln>
        </p:spPr>
        <p:txBody>
          <a:bodyPr wrap="square">
            <a:spAutoFit/>
          </a:bodyPr>
          <a:lstStyle/>
          <a:p>
            <a:r>
              <a:rPr lang="zh-CN" altLang="en-US" sz="3200" b="1" dirty="0" smtClean="0">
                <a:solidFill>
                  <a:srgbClr val="FF0000"/>
                </a:solidFill>
                <a:latin typeface="华文隶书" pitchFamily="2" charset="-122"/>
                <a:ea typeface="华文隶书" pitchFamily="2" charset="-122"/>
              </a:rPr>
              <a:t>专本硕一体化设计</a:t>
            </a:r>
          </a:p>
          <a:p>
            <a:endParaRPr lang="zh-CN" altLang="en-US" sz="3200" b="1" dirty="0" smtClean="0">
              <a:solidFill>
                <a:srgbClr val="FF0000"/>
              </a:solidFill>
              <a:latin typeface="华文隶书" pitchFamily="2" charset="-122"/>
              <a:ea typeface="华文隶书" pitchFamily="2" charset="-122"/>
            </a:endParaRP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
        <p:nvSpPr>
          <p:cNvPr id="14" name="圆角矩形 13"/>
          <p:cNvSpPr/>
          <p:nvPr/>
        </p:nvSpPr>
        <p:spPr>
          <a:xfrm>
            <a:off x="785786" y="3585467"/>
            <a:ext cx="2808312" cy="5400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2400" b="1" dirty="0" smtClean="0">
                <a:latin typeface="微软雅黑" panose="020B0503020204020204" pitchFamily="34" charset="-122"/>
                <a:ea typeface="微软雅黑" panose="020B0503020204020204" pitchFamily="34" charset="-122"/>
              </a:rPr>
              <a:t>专科</a:t>
            </a:r>
            <a:endParaRPr lang="zh-CN" altLang="en-US" sz="2400" b="1" dirty="0">
              <a:latin typeface="微软雅黑" panose="020B0503020204020204" pitchFamily="34" charset="-122"/>
              <a:ea typeface="微软雅黑" panose="020B0503020204020204" pitchFamily="34" charset="-122"/>
            </a:endParaRPr>
          </a:p>
        </p:txBody>
      </p:sp>
      <p:sp>
        <p:nvSpPr>
          <p:cNvPr id="15" name="圆角矩形 14"/>
          <p:cNvSpPr/>
          <p:nvPr/>
        </p:nvSpPr>
        <p:spPr>
          <a:xfrm>
            <a:off x="785786" y="2505347"/>
            <a:ext cx="2808312" cy="5400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2400" b="1" dirty="0" smtClean="0">
                <a:latin typeface="微软雅黑" panose="020B0503020204020204" pitchFamily="34" charset="-122"/>
                <a:ea typeface="微软雅黑" panose="020B0503020204020204" pitchFamily="34" charset="-122"/>
              </a:rPr>
              <a:t>本科</a:t>
            </a:r>
            <a:endParaRPr lang="zh-CN" altLang="en-US" sz="2400" b="1" dirty="0">
              <a:latin typeface="微软雅黑" panose="020B0503020204020204" pitchFamily="34" charset="-122"/>
              <a:ea typeface="微软雅黑" panose="020B0503020204020204" pitchFamily="34" charset="-122"/>
            </a:endParaRPr>
          </a:p>
        </p:txBody>
      </p:sp>
      <p:sp>
        <p:nvSpPr>
          <p:cNvPr id="16" name="圆角矩形 15"/>
          <p:cNvSpPr/>
          <p:nvPr/>
        </p:nvSpPr>
        <p:spPr>
          <a:xfrm>
            <a:off x="785786" y="1425227"/>
            <a:ext cx="2808312" cy="5400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2400" b="1" dirty="0" smtClean="0">
                <a:latin typeface="微软雅黑" panose="020B0503020204020204" pitchFamily="34" charset="-122"/>
                <a:ea typeface="微软雅黑" panose="020B0503020204020204" pitchFamily="34" charset="-122"/>
              </a:rPr>
              <a:t>硕士</a:t>
            </a:r>
            <a:endParaRPr lang="zh-CN" altLang="en-US" sz="2400" b="1" dirty="0">
              <a:latin typeface="微软雅黑" panose="020B0503020204020204" pitchFamily="34" charset="-122"/>
              <a:ea typeface="微软雅黑" panose="020B0503020204020204" pitchFamily="34" charset="-122"/>
            </a:endParaRPr>
          </a:p>
        </p:txBody>
      </p:sp>
      <p:sp>
        <p:nvSpPr>
          <p:cNvPr id="17" name="右箭头 16"/>
          <p:cNvSpPr/>
          <p:nvPr/>
        </p:nvSpPr>
        <p:spPr>
          <a:xfrm rot="16200000">
            <a:off x="1973918" y="3135416"/>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右箭头 17"/>
          <p:cNvSpPr/>
          <p:nvPr/>
        </p:nvSpPr>
        <p:spPr>
          <a:xfrm rot="16200000">
            <a:off x="1973918" y="2055297"/>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TextBox 18"/>
          <p:cNvSpPr txBox="1"/>
          <p:nvPr/>
        </p:nvSpPr>
        <p:spPr>
          <a:xfrm>
            <a:off x="4098290" y="3585687"/>
            <a:ext cx="4362450" cy="707886"/>
          </a:xfrm>
          <a:prstGeom prst="rect">
            <a:avLst/>
          </a:prstGeom>
          <a:noFill/>
        </p:spPr>
        <p:txBody>
          <a:bodyPr wrap="square" rtlCol="0">
            <a:spAutoFit/>
          </a:bodyPr>
          <a:lstStyle/>
          <a:p>
            <a:r>
              <a:rPr lang="zh-CN" altLang="en-US" sz="2000" b="1" dirty="0" smtClean="0">
                <a:solidFill>
                  <a:srgbClr val="FF0000"/>
                </a:solidFill>
                <a:latin typeface="微软雅黑" panose="020B0503020204020204" pitchFamily="34" charset="-122"/>
                <a:ea typeface="微软雅黑" panose="020B0503020204020204" pitchFamily="34" charset="-122"/>
              </a:rPr>
              <a:t>企业生产、营销、人力资源、行政等基层管理能力</a:t>
            </a:r>
          </a:p>
        </p:txBody>
      </p:sp>
      <p:sp>
        <p:nvSpPr>
          <p:cNvPr id="20" name="TextBox 19"/>
          <p:cNvSpPr txBox="1"/>
          <p:nvPr/>
        </p:nvSpPr>
        <p:spPr>
          <a:xfrm>
            <a:off x="4144762" y="2583306"/>
            <a:ext cx="4502874" cy="400110"/>
          </a:xfrm>
          <a:prstGeom prst="rect">
            <a:avLst/>
          </a:prstGeom>
          <a:noFill/>
        </p:spPr>
        <p:txBody>
          <a:bodyPr wrap="square" rtlCol="0">
            <a:spAutoFit/>
          </a:bodyPr>
          <a:lstStyle/>
          <a:p>
            <a:r>
              <a:rPr sz="2000" b="1" dirty="0" smtClean="0">
                <a:solidFill>
                  <a:srgbClr val="FF0000"/>
                </a:solidFill>
                <a:latin typeface="微软雅黑" panose="020B0503020204020204" pitchFamily="34" charset="-122"/>
                <a:ea typeface="微软雅黑" panose="020B0503020204020204" pitchFamily="34" charset="-122"/>
              </a:rPr>
              <a:t>综合管理、创业管理的基本能力</a:t>
            </a:r>
          </a:p>
        </p:txBody>
      </p:sp>
      <p:sp>
        <p:nvSpPr>
          <p:cNvPr id="2" name="TextBox 19"/>
          <p:cNvSpPr txBox="1"/>
          <p:nvPr/>
        </p:nvSpPr>
        <p:spPr>
          <a:xfrm>
            <a:off x="4099042" y="1496504"/>
            <a:ext cx="4502874" cy="400110"/>
          </a:xfrm>
          <a:prstGeom prst="rect">
            <a:avLst/>
          </a:prstGeom>
          <a:noFill/>
        </p:spPr>
        <p:txBody>
          <a:bodyPr wrap="square" rtlCol="0">
            <a:spAutoFit/>
          </a:bodyPr>
          <a:lstStyle/>
          <a:p>
            <a:r>
              <a:rPr lang="zh-CN" altLang="en-US" sz="2000" b="1">
                <a:solidFill>
                  <a:srgbClr val="FF0000"/>
                </a:solidFill>
                <a:latin typeface="微软雅黑" panose="020B0503020204020204" pitchFamily="34" charset="-122"/>
                <a:ea typeface="微软雅黑" panose="020B0503020204020204" pitchFamily="34" charset="-122"/>
                <a:sym typeface="+mn-ea"/>
              </a:rPr>
              <a:t>项目管理、战略管理、创业管理能力</a:t>
            </a:r>
            <a:endParaRPr lang="zh-CN" altLang="en-US" sz="2000" b="1" dirty="0" smtClean="0">
              <a:solidFill>
                <a:srgbClr val="FF0000"/>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Box 19"/>
          <p:cNvSpPr>
            <a:spLocks noChangeArrowheads="1"/>
          </p:cNvSpPr>
          <p:nvPr/>
        </p:nvSpPr>
        <p:spPr bwMode="auto">
          <a:xfrm>
            <a:off x="610186" y="356736"/>
            <a:ext cx="7635499" cy="406265"/>
          </a:xfrm>
          <a:prstGeom prst="rect">
            <a:avLst/>
          </a:prstGeom>
          <a:noFill/>
          <a:ln w="9525">
            <a:noFill/>
            <a:miter lim="800000"/>
          </a:ln>
        </p:spPr>
        <p:txBody>
          <a:bodyPr wrap="square">
            <a:spAutoFit/>
          </a:bodyPr>
          <a:lstStyle/>
          <a:p>
            <a:pPr marL="457200" indent="-457200" eaLnBrk="0" latinLnBrk="1" hangingPunct="0">
              <a:lnSpc>
                <a:spcPct val="85000"/>
              </a:lnSpc>
            </a:pPr>
            <a:r>
              <a:rPr lang="zh-CN" altLang="en-US" sz="2400" dirty="0">
                <a:solidFill>
                  <a:schemeClr val="accent2"/>
                </a:solidFill>
                <a:latin typeface="华文隶书" pitchFamily="2" charset="-122"/>
                <a:ea typeface="华文隶书" pitchFamily="2" charset="-122"/>
                <a:sym typeface="나눔고딕"/>
              </a:rPr>
              <a:t> </a:t>
            </a:r>
            <a:endParaRPr lang="zh-CN" altLang="en-US" sz="2400" dirty="0">
              <a:solidFill>
                <a:schemeClr val="accent2"/>
              </a:solidFill>
              <a:latin typeface="华文隶书" pitchFamily="2" charset="-122"/>
              <a:ea typeface="华文隶书" pitchFamily="2" charset="-122"/>
            </a:endParaRPr>
          </a:p>
        </p:txBody>
      </p:sp>
      <p:sp>
        <p:nvSpPr>
          <p:cNvPr id="179202" name="직선 연결선 18"/>
          <p:cNvSpPr>
            <a:spLocks noChangeShapeType="1"/>
          </p:cNvSpPr>
          <p:nvPr/>
        </p:nvSpPr>
        <p:spPr bwMode="auto">
          <a:xfrm>
            <a:off x="322263" y="734616"/>
            <a:ext cx="8642350" cy="0"/>
          </a:xfrm>
          <a:prstGeom prst="line">
            <a:avLst/>
          </a:prstGeom>
          <a:noFill/>
          <a:ln w="3175">
            <a:solidFill>
              <a:srgbClr val="3F3F3F"/>
            </a:solidFill>
            <a:round/>
          </a:ln>
        </p:spPr>
        <p:txBody>
          <a:bodyPr/>
          <a:lstStyle/>
          <a:p>
            <a:endParaRPr lang="zh-CN" altLang="en-US"/>
          </a:p>
        </p:txBody>
      </p:sp>
      <p:pic>
        <p:nvPicPr>
          <p:cNvPr id="179203"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p:spPr>
      </p:pic>
      <p:pic>
        <p:nvPicPr>
          <p:cNvPr id="179204"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79205" name="Rectangle 6"/>
          <p:cNvSpPr>
            <a:spLocks noChangeArrowheads="1"/>
          </p:cNvSpPr>
          <p:nvPr/>
        </p:nvSpPr>
        <p:spPr bwMode="auto">
          <a:xfrm>
            <a:off x="898525" y="951310"/>
            <a:ext cx="7346950" cy="646331"/>
          </a:xfrm>
          <a:prstGeom prst="rect">
            <a:avLst/>
          </a:prstGeom>
          <a:noFill/>
          <a:ln w="9525">
            <a:noFill/>
            <a:miter lim="800000"/>
          </a:ln>
        </p:spPr>
        <p:txBody>
          <a:bodyPr>
            <a:spAutoFit/>
          </a:bodyPr>
          <a:lstStyle/>
          <a:p>
            <a:pPr marL="342900" indent="-342900">
              <a:lnSpc>
                <a:spcPct val="150000"/>
              </a:lnSpc>
              <a:buFont typeface="Wingdings" panose="05000000000000000000" pitchFamily="2" charset="2"/>
              <a:buNone/>
            </a:pPr>
            <a:r>
              <a:rPr lang="zh-CN" altLang="en-US" sz="2400" b="1"/>
              <a:t> </a:t>
            </a:r>
          </a:p>
        </p:txBody>
      </p:sp>
      <p:sp>
        <p:nvSpPr>
          <p:cNvPr id="8" name="灯片编号占位符 7"/>
          <p:cNvSpPr>
            <a:spLocks noGrp="1"/>
          </p:cNvSpPr>
          <p:nvPr>
            <p:ph type="sldNum" sz="quarter" idx="12"/>
          </p:nvPr>
        </p:nvSpPr>
        <p:spPr/>
        <p:txBody>
          <a:bodyPr/>
          <a:lstStyle/>
          <a:p>
            <a:pPr>
              <a:defRPr/>
            </a:pPr>
            <a:fld id="{3D87F6CC-512D-41F7-A53F-173E319AF738}" type="slidenum">
              <a:rPr lang="zh-CN" altLang="zh-CN" smtClean="0"/>
              <a:pPr>
                <a:defRPr/>
              </a:pPr>
              <a:t>28</a:t>
            </a:fld>
            <a:endParaRPr lang="zh-CN" altLang="zh-CN" sz="1800">
              <a:solidFill>
                <a:schemeClr val="tx1"/>
              </a:solidFill>
              <a:latin typeface="Arial" panose="020B0604020202020204" pitchFamily="34" charset="0"/>
            </a:endParaRPr>
          </a:p>
        </p:txBody>
      </p:sp>
      <p:sp>
        <p:nvSpPr>
          <p:cNvPr id="11" name="TextBox 10"/>
          <p:cNvSpPr txBox="1"/>
          <p:nvPr/>
        </p:nvSpPr>
        <p:spPr>
          <a:xfrm>
            <a:off x="827584" y="267875"/>
            <a:ext cx="5958994" cy="523220"/>
          </a:xfrm>
          <a:prstGeom prst="rect">
            <a:avLst/>
          </a:prstGeom>
          <a:noFill/>
        </p:spPr>
        <p:txBody>
          <a:bodyPr wrap="square" rtlCol="0">
            <a:spAutoFit/>
          </a:bodyPr>
          <a:lstStyle/>
          <a:p>
            <a:pPr lvl="0"/>
            <a:r>
              <a:rPr lang="zh-CN" altLang="en-US" sz="2800" b="1" dirty="0">
                <a:solidFill>
                  <a:srgbClr val="FF0000"/>
                </a:solidFill>
                <a:latin typeface="华文隶书" pitchFamily="2" charset="-122"/>
                <a:ea typeface="华文隶书" pitchFamily="2" charset="-122"/>
              </a:rPr>
              <a:t> </a:t>
            </a:r>
            <a:endParaRPr lang="zh-CN" altLang="en-US" sz="2800" dirty="0">
              <a:solidFill>
                <a:srgbClr val="FF0000"/>
              </a:solidFill>
              <a:latin typeface="华文隶书" pitchFamily="2" charset="-122"/>
              <a:ea typeface="华文隶书" pitchFamily="2" charset="-122"/>
            </a:endParaRPr>
          </a:p>
        </p:txBody>
      </p:sp>
      <p:sp>
        <p:nvSpPr>
          <p:cNvPr id="2" name="TextBox 1"/>
          <p:cNvSpPr txBox="1"/>
          <p:nvPr/>
        </p:nvSpPr>
        <p:spPr>
          <a:xfrm>
            <a:off x="763172" y="289747"/>
            <a:ext cx="6903904" cy="584775"/>
          </a:xfrm>
          <a:prstGeom prst="rect">
            <a:avLst/>
          </a:prstGeom>
          <a:noFill/>
        </p:spPr>
        <p:txBody>
          <a:bodyPr wrap="square" rtlCol="0">
            <a:spAutoFit/>
          </a:bodyPr>
          <a:lstStyle/>
          <a:p>
            <a:r>
              <a:rPr lang="zh-CN" altLang="en-US" sz="3200" dirty="0" smtClean="0">
                <a:solidFill>
                  <a:srgbClr val="FF0000"/>
                </a:solidFill>
                <a:latin typeface="华文隶书" pitchFamily="2" charset="-122"/>
                <a:ea typeface="华文隶书" pitchFamily="2" charset="-122"/>
              </a:rPr>
              <a:t>建设思路</a:t>
            </a:r>
            <a:endParaRPr lang="zh-CN" altLang="en-US" sz="2800" dirty="0">
              <a:solidFill>
                <a:prstClr val="black"/>
              </a:solidFill>
            </a:endParaRPr>
          </a:p>
        </p:txBody>
      </p:sp>
      <p:sp>
        <p:nvSpPr>
          <p:cNvPr id="10" name="TextBox 9"/>
          <p:cNvSpPr txBox="1"/>
          <p:nvPr/>
        </p:nvSpPr>
        <p:spPr>
          <a:xfrm>
            <a:off x="714348" y="857238"/>
            <a:ext cx="7920880" cy="3785652"/>
          </a:xfrm>
          <a:prstGeom prst="rect">
            <a:avLst/>
          </a:prstGeom>
          <a:noFill/>
        </p:spPr>
        <p:txBody>
          <a:bodyPr wrap="square" rtlCol="0">
            <a:spAutoFit/>
          </a:bodyPr>
          <a:lstStyle/>
          <a:p>
            <a:pPr>
              <a:lnSpc>
                <a:spcPct val="200000"/>
              </a:lnSpc>
            </a:pPr>
            <a:r>
              <a:rPr lang="zh-CN" altLang="en-US" sz="2400" b="1" dirty="0" smtClean="0">
                <a:solidFill>
                  <a:srgbClr val="FF0000"/>
                </a:solidFill>
                <a:latin typeface="微软雅黑" panose="020B0503020204020204" pitchFamily="34" charset="-122"/>
                <a:ea typeface="微软雅黑" panose="020B0503020204020204" pitchFamily="34" charset="-122"/>
              </a:rPr>
              <a:t>经管</a:t>
            </a:r>
            <a:r>
              <a:rPr lang="zh-CN" altLang="en-US" sz="2400" b="1" dirty="0">
                <a:solidFill>
                  <a:srgbClr val="FF0000"/>
                </a:solidFill>
                <a:latin typeface="微软雅黑" panose="020B0503020204020204" pitchFamily="34" charset="-122"/>
                <a:ea typeface="微软雅黑" panose="020B0503020204020204" pitchFamily="34" charset="-122"/>
              </a:rPr>
              <a:t>类重点专业建设的</a:t>
            </a:r>
            <a:r>
              <a:rPr lang="en-US" altLang="zh-CN" sz="2400" b="1" dirty="0">
                <a:solidFill>
                  <a:srgbClr val="FF0000"/>
                </a:solidFill>
                <a:latin typeface="微软雅黑" panose="020B0503020204020204" pitchFamily="34" charset="-122"/>
                <a:ea typeface="微软雅黑" panose="020B0503020204020204" pitchFamily="34" charset="-122"/>
              </a:rPr>
              <a:t>1234</a:t>
            </a:r>
            <a:r>
              <a:rPr lang="zh-CN" altLang="en-US" sz="2400" b="1" dirty="0">
                <a:solidFill>
                  <a:srgbClr val="FF0000"/>
                </a:solidFill>
                <a:latin typeface="微软雅黑" panose="020B0503020204020204" pitchFamily="34" charset="-122"/>
                <a:ea typeface="微软雅黑" panose="020B0503020204020204" pitchFamily="34" charset="-122"/>
              </a:rPr>
              <a:t>：</a:t>
            </a:r>
            <a:endParaRPr lang="en-US" altLang="zh-CN" sz="2400" b="1" dirty="0">
              <a:solidFill>
                <a:srgbClr val="FF0000"/>
              </a:solidFill>
              <a:latin typeface="微软雅黑" panose="020B0503020204020204" pitchFamily="34" charset="-122"/>
              <a:ea typeface="微软雅黑" panose="020B0503020204020204" pitchFamily="34" charset="-122"/>
            </a:endParaRPr>
          </a:p>
          <a:p>
            <a:pPr>
              <a:lnSpc>
                <a:spcPct val="200000"/>
              </a:lnSpc>
            </a:pP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个中心：坚持教学质量为中心</a:t>
            </a:r>
            <a:endParaRPr lang="en-US" altLang="zh-CN" sz="2400" dirty="0">
              <a:latin typeface="微软雅黑" panose="020B0503020204020204" pitchFamily="34" charset="-122"/>
              <a:ea typeface="微软雅黑" panose="020B0503020204020204" pitchFamily="34" charset="-122"/>
            </a:endParaRPr>
          </a:p>
          <a:p>
            <a:pPr>
              <a:lnSpc>
                <a:spcPct val="200000"/>
              </a:lnSpc>
            </a:pPr>
            <a:r>
              <a:rPr lang="en-US" altLang="zh-CN" sz="2400" dirty="0">
                <a:latin typeface="微软雅黑" panose="020B0503020204020204" pitchFamily="34" charset="-122"/>
                <a:ea typeface="微软雅黑" panose="020B0503020204020204" pitchFamily="34" charset="-122"/>
              </a:rPr>
              <a:t>2</a:t>
            </a:r>
            <a:r>
              <a:rPr lang="zh-CN" altLang="en-US" sz="2400" dirty="0">
                <a:latin typeface="微软雅黑" panose="020B0503020204020204" pitchFamily="34" charset="-122"/>
                <a:ea typeface="微软雅黑" panose="020B0503020204020204" pitchFamily="34" charset="-122"/>
              </a:rPr>
              <a:t>种依托：网络课程、网络教学团队</a:t>
            </a:r>
            <a:endParaRPr lang="en-US" altLang="zh-CN" sz="2400" dirty="0">
              <a:latin typeface="微软雅黑" panose="020B0503020204020204" pitchFamily="34" charset="-122"/>
              <a:ea typeface="微软雅黑" panose="020B0503020204020204" pitchFamily="34" charset="-122"/>
            </a:endParaRPr>
          </a:p>
          <a:p>
            <a:pPr>
              <a:lnSpc>
                <a:spcPct val="200000"/>
              </a:lnSpc>
            </a:pPr>
            <a:r>
              <a:rPr lang="en-US" altLang="zh-CN" sz="2400" dirty="0">
                <a:latin typeface="微软雅黑" panose="020B0503020204020204" pitchFamily="34" charset="-122"/>
                <a:ea typeface="微软雅黑" panose="020B0503020204020204" pitchFamily="34" charset="-122"/>
              </a:rPr>
              <a:t>3</a:t>
            </a:r>
            <a:r>
              <a:rPr lang="zh-CN" altLang="en-US" sz="2400" dirty="0">
                <a:latin typeface="微软雅黑" panose="020B0503020204020204" pitchFamily="34" charset="-122"/>
                <a:ea typeface="微软雅黑" panose="020B0503020204020204" pitchFamily="34" charset="-122"/>
              </a:rPr>
              <a:t>大支柱：培养方案、教学内容、教学模式</a:t>
            </a:r>
            <a:endParaRPr lang="en-US" altLang="zh-CN" sz="2400" dirty="0">
              <a:latin typeface="微软雅黑" panose="020B0503020204020204" pitchFamily="34" charset="-122"/>
              <a:ea typeface="微软雅黑" panose="020B0503020204020204" pitchFamily="34" charset="-122"/>
            </a:endParaRPr>
          </a:p>
          <a:p>
            <a:pPr>
              <a:lnSpc>
                <a:spcPct val="200000"/>
              </a:lnSpc>
            </a:pPr>
            <a:r>
              <a:rPr lang="en-US" altLang="zh-CN" sz="2400" dirty="0">
                <a:latin typeface="微软雅黑" panose="020B0503020204020204" pitchFamily="34" charset="-122"/>
                <a:ea typeface="微软雅黑" panose="020B0503020204020204" pitchFamily="34" charset="-122"/>
              </a:rPr>
              <a:t>4</a:t>
            </a:r>
            <a:r>
              <a:rPr lang="zh-CN" altLang="en-US" sz="2400" dirty="0">
                <a:latin typeface="微软雅黑" panose="020B0503020204020204" pitchFamily="34" charset="-122"/>
                <a:ea typeface="微软雅黑" panose="020B0503020204020204" pitchFamily="34" charset="-122"/>
              </a:rPr>
              <a:t>个目标：定位清晰、特色鲜明</a:t>
            </a:r>
            <a:r>
              <a:rPr lang="zh-CN" altLang="en-US" sz="2400" dirty="0" smtClean="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适应需求</a:t>
            </a:r>
            <a:r>
              <a:rPr lang="zh-CN" altLang="en-US" sz="2400" dirty="0" smtClean="0">
                <a:latin typeface="微软雅黑" panose="020B0503020204020204" pitchFamily="34" charset="-122"/>
                <a:ea typeface="微软雅黑" panose="020B0503020204020204" pitchFamily="34" charset="-122"/>
              </a:rPr>
              <a:t>、质量保证</a:t>
            </a:r>
            <a:endParaRPr lang="zh-CN" alt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Box 19"/>
          <p:cNvSpPr>
            <a:spLocks noChangeArrowheads="1"/>
          </p:cNvSpPr>
          <p:nvPr/>
        </p:nvSpPr>
        <p:spPr bwMode="auto">
          <a:xfrm>
            <a:off x="610186" y="356736"/>
            <a:ext cx="7635499" cy="406265"/>
          </a:xfrm>
          <a:prstGeom prst="rect">
            <a:avLst/>
          </a:prstGeom>
          <a:noFill/>
          <a:ln w="9525">
            <a:noFill/>
            <a:miter lim="800000"/>
          </a:ln>
        </p:spPr>
        <p:txBody>
          <a:bodyPr wrap="square">
            <a:spAutoFit/>
          </a:bodyPr>
          <a:lstStyle/>
          <a:p>
            <a:pPr marL="457200" indent="-457200" eaLnBrk="0" latinLnBrk="1" hangingPunct="0">
              <a:lnSpc>
                <a:spcPct val="85000"/>
              </a:lnSpc>
            </a:pPr>
            <a:r>
              <a:rPr lang="zh-CN" altLang="en-US" sz="2400" dirty="0">
                <a:solidFill>
                  <a:schemeClr val="accent2"/>
                </a:solidFill>
                <a:latin typeface="华文隶书" pitchFamily="2" charset="-122"/>
                <a:ea typeface="华文隶书" pitchFamily="2" charset="-122"/>
                <a:sym typeface="나눔고딕"/>
              </a:rPr>
              <a:t> </a:t>
            </a:r>
            <a:endParaRPr lang="zh-CN" altLang="en-US" sz="2400" dirty="0">
              <a:solidFill>
                <a:schemeClr val="accent2"/>
              </a:solidFill>
              <a:latin typeface="华文隶书" pitchFamily="2" charset="-122"/>
              <a:ea typeface="华文隶书" pitchFamily="2" charset="-122"/>
            </a:endParaRPr>
          </a:p>
        </p:txBody>
      </p:sp>
      <p:sp>
        <p:nvSpPr>
          <p:cNvPr id="179202" name="직선 연결선 18"/>
          <p:cNvSpPr>
            <a:spLocks noChangeShapeType="1"/>
          </p:cNvSpPr>
          <p:nvPr/>
        </p:nvSpPr>
        <p:spPr bwMode="auto">
          <a:xfrm>
            <a:off x="322263" y="734616"/>
            <a:ext cx="8642350" cy="0"/>
          </a:xfrm>
          <a:prstGeom prst="line">
            <a:avLst/>
          </a:prstGeom>
          <a:noFill/>
          <a:ln w="3175">
            <a:solidFill>
              <a:srgbClr val="3F3F3F"/>
            </a:solidFill>
            <a:round/>
          </a:ln>
        </p:spPr>
        <p:txBody>
          <a:bodyPr/>
          <a:lstStyle/>
          <a:p>
            <a:endParaRPr lang="zh-CN" altLang="en-US"/>
          </a:p>
        </p:txBody>
      </p:sp>
      <p:pic>
        <p:nvPicPr>
          <p:cNvPr id="179203"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p:spPr>
      </p:pic>
      <p:pic>
        <p:nvPicPr>
          <p:cNvPr id="179204"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79205" name="Rectangle 6"/>
          <p:cNvSpPr>
            <a:spLocks noChangeArrowheads="1"/>
          </p:cNvSpPr>
          <p:nvPr/>
        </p:nvSpPr>
        <p:spPr bwMode="auto">
          <a:xfrm>
            <a:off x="898525" y="951310"/>
            <a:ext cx="7346950" cy="646331"/>
          </a:xfrm>
          <a:prstGeom prst="rect">
            <a:avLst/>
          </a:prstGeom>
          <a:noFill/>
          <a:ln w="9525">
            <a:noFill/>
            <a:miter lim="800000"/>
          </a:ln>
        </p:spPr>
        <p:txBody>
          <a:bodyPr>
            <a:spAutoFit/>
          </a:bodyPr>
          <a:lstStyle/>
          <a:p>
            <a:pPr marL="342900" indent="-342900">
              <a:lnSpc>
                <a:spcPct val="150000"/>
              </a:lnSpc>
              <a:buFont typeface="Wingdings" panose="05000000000000000000" pitchFamily="2" charset="2"/>
              <a:buNone/>
            </a:pPr>
            <a:r>
              <a:rPr lang="zh-CN" altLang="en-US" sz="2400" b="1"/>
              <a:t> </a:t>
            </a:r>
          </a:p>
        </p:txBody>
      </p:sp>
      <p:sp>
        <p:nvSpPr>
          <p:cNvPr id="8" name="灯片编号占位符 7"/>
          <p:cNvSpPr>
            <a:spLocks noGrp="1"/>
          </p:cNvSpPr>
          <p:nvPr>
            <p:ph type="sldNum" sz="quarter" idx="12"/>
          </p:nvPr>
        </p:nvSpPr>
        <p:spPr/>
        <p:txBody>
          <a:bodyPr/>
          <a:lstStyle/>
          <a:p>
            <a:pPr>
              <a:defRPr/>
            </a:pPr>
            <a:fld id="{3D87F6CC-512D-41F7-A53F-173E319AF738}" type="slidenum">
              <a:rPr lang="zh-CN" altLang="zh-CN" smtClean="0"/>
              <a:pPr>
                <a:defRPr/>
              </a:pPr>
              <a:t>29</a:t>
            </a:fld>
            <a:endParaRPr lang="zh-CN" altLang="zh-CN" sz="1800">
              <a:solidFill>
                <a:schemeClr val="tx1"/>
              </a:solidFill>
              <a:latin typeface="Arial" panose="020B0604020202020204" pitchFamily="34" charset="0"/>
            </a:endParaRPr>
          </a:p>
        </p:txBody>
      </p:sp>
      <p:sp>
        <p:nvSpPr>
          <p:cNvPr id="11" name="TextBox 10"/>
          <p:cNvSpPr txBox="1"/>
          <p:nvPr/>
        </p:nvSpPr>
        <p:spPr>
          <a:xfrm>
            <a:off x="827584" y="267875"/>
            <a:ext cx="5958994" cy="523220"/>
          </a:xfrm>
          <a:prstGeom prst="rect">
            <a:avLst/>
          </a:prstGeom>
          <a:noFill/>
        </p:spPr>
        <p:txBody>
          <a:bodyPr wrap="square" rtlCol="0">
            <a:spAutoFit/>
          </a:bodyPr>
          <a:lstStyle/>
          <a:p>
            <a:pPr lvl="0"/>
            <a:r>
              <a:rPr lang="zh-CN" altLang="en-US" sz="2800" b="1" dirty="0">
                <a:solidFill>
                  <a:srgbClr val="FF0000"/>
                </a:solidFill>
                <a:latin typeface="华文隶书" pitchFamily="2" charset="-122"/>
                <a:ea typeface="华文隶书" pitchFamily="2" charset="-122"/>
              </a:rPr>
              <a:t> </a:t>
            </a:r>
            <a:endParaRPr lang="zh-CN" altLang="en-US" sz="2800" dirty="0">
              <a:solidFill>
                <a:srgbClr val="FF0000"/>
              </a:solidFill>
              <a:latin typeface="华文隶书" pitchFamily="2" charset="-122"/>
              <a:ea typeface="华文隶书" pitchFamily="2" charset="-122"/>
            </a:endParaRPr>
          </a:p>
        </p:txBody>
      </p:sp>
      <p:sp>
        <p:nvSpPr>
          <p:cNvPr id="2" name="TextBox 1"/>
          <p:cNvSpPr txBox="1"/>
          <p:nvPr/>
        </p:nvSpPr>
        <p:spPr>
          <a:xfrm>
            <a:off x="763172" y="289746"/>
            <a:ext cx="6903904" cy="1015663"/>
          </a:xfrm>
          <a:prstGeom prst="rect">
            <a:avLst/>
          </a:prstGeom>
          <a:noFill/>
        </p:spPr>
        <p:txBody>
          <a:bodyPr wrap="square" rtlCol="0">
            <a:spAutoFit/>
          </a:bodyPr>
          <a:lstStyle/>
          <a:p>
            <a:r>
              <a:rPr lang="zh-CN" altLang="en-US" sz="3200" dirty="0" smtClean="0">
                <a:solidFill>
                  <a:srgbClr val="FF0000"/>
                </a:solidFill>
                <a:latin typeface="华文隶书" pitchFamily="2" charset="-122"/>
                <a:ea typeface="华文隶书" pitchFamily="2" charset="-122"/>
              </a:rPr>
              <a:t>建设重点</a:t>
            </a:r>
          </a:p>
          <a:p>
            <a:endParaRPr lang="zh-CN" altLang="en-US" sz="2800" dirty="0">
              <a:solidFill>
                <a:prstClr val="black"/>
              </a:solidFill>
            </a:endParaRPr>
          </a:p>
        </p:txBody>
      </p:sp>
      <p:sp>
        <p:nvSpPr>
          <p:cNvPr id="17" name="矩形 16"/>
          <p:cNvSpPr/>
          <p:nvPr/>
        </p:nvSpPr>
        <p:spPr>
          <a:xfrm>
            <a:off x="5786447" y="1285866"/>
            <a:ext cx="2720425" cy="2853309"/>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Wingdings" panose="05000000000000000000" charset="0"/>
              <a:buChar char=""/>
            </a:pPr>
            <a:endParaRPr lang="zh-CN" altLang="en-US" sz="2000" b="1" dirty="0" smtClean="0">
              <a:solidFill>
                <a:schemeClr val="tx1"/>
              </a:solidFill>
              <a:latin typeface="+mn-ea"/>
            </a:endParaRPr>
          </a:p>
          <a:p>
            <a:pPr marL="342900" indent="-342900">
              <a:lnSpc>
                <a:spcPct val="150000"/>
              </a:lnSpc>
              <a:buFont typeface="Wingdings" panose="05000000000000000000" charset="0"/>
              <a:buChar char=""/>
            </a:pPr>
            <a:endParaRPr lang="zh-CN" altLang="en-US" sz="2000" b="1" dirty="0" smtClean="0">
              <a:solidFill>
                <a:schemeClr val="tx1"/>
              </a:solidFill>
              <a:latin typeface="+mn-ea"/>
            </a:endParaRPr>
          </a:p>
          <a:p>
            <a:pPr marL="342900" indent="-342900">
              <a:lnSpc>
                <a:spcPct val="150000"/>
              </a:lnSpc>
              <a:buFont typeface="Wingdings" panose="05000000000000000000" charset="0"/>
              <a:buChar char=""/>
            </a:pPr>
            <a:endParaRPr lang="zh-CN" altLang="en-US" sz="2000" b="1" dirty="0" smtClean="0">
              <a:solidFill>
                <a:schemeClr val="tx1"/>
              </a:solidFill>
              <a:latin typeface="+mn-ea"/>
            </a:endParaRPr>
          </a:p>
          <a:p>
            <a:pPr marL="342900" indent="-342900">
              <a:lnSpc>
                <a:spcPct val="150000"/>
              </a:lnSpc>
              <a:buFont typeface="Wingdings" panose="05000000000000000000" charset="0"/>
              <a:buChar char=""/>
            </a:pPr>
            <a:r>
              <a:rPr lang="zh-CN" altLang="en-US" sz="2400" b="1" dirty="0" smtClean="0">
                <a:solidFill>
                  <a:schemeClr val="tx1"/>
                </a:solidFill>
                <a:latin typeface="微软雅黑" pitchFamily="34" charset="-122"/>
                <a:ea typeface="微软雅黑" pitchFamily="34" charset="-122"/>
              </a:rPr>
              <a:t>师资队伍建设</a:t>
            </a:r>
          </a:p>
          <a:p>
            <a:pPr marL="342900" indent="-342900">
              <a:lnSpc>
                <a:spcPct val="150000"/>
              </a:lnSpc>
              <a:buFont typeface="Wingdings" panose="05000000000000000000" charset="0"/>
              <a:buChar char=""/>
            </a:pPr>
            <a:r>
              <a:rPr lang="zh-CN" altLang="en-US" sz="2400" b="1" dirty="0" smtClean="0">
                <a:solidFill>
                  <a:schemeClr val="tx1"/>
                </a:solidFill>
                <a:latin typeface="微软雅黑" pitchFamily="34" charset="-122"/>
                <a:ea typeface="微软雅黑" pitchFamily="34" charset="-122"/>
              </a:rPr>
              <a:t>课程资源建设</a:t>
            </a:r>
          </a:p>
          <a:p>
            <a:pPr marL="342900" indent="-342900">
              <a:lnSpc>
                <a:spcPct val="150000"/>
              </a:lnSpc>
              <a:buFont typeface="Wingdings" panose="05000000000000000000" charset="0"/>
              <a:buChar char=""/>
            </a:pPr>
            <a:r>
              <a:rPr lang="zh-CN" altLang="en-US" sz="2400" b="1" dirty="0" smtClean="0">
                <a:solidFill>
                  <a:schemeClr val="tx1"/>
                </a:solidFill>
                <a:latin typeface="微软雅黑" pitchFamily="34" charset="-122"/>
                <a:ea typeface="微软雅黑" pitchFamily="34" charset="-122"/>
              </a:rPr>
              <a:t>学习支持服务</a:t>
            </a:r>
          </a:p>
          <a:p>
            <a:pPr marL="342900" indent="-342900">
              <a:lnSpc>
                <a:spcPct val="150000"/>
              </a:lnSpc>
              <a:buFont typeface="Wingdings" panose="05000000000000000000" charset="0"/>
              <a:buChar char=""/>
            </a:pPr>
            <a:r>
              <a:rPr lang="zh-CN" altLang="en-US" sz="2400" b="1" dirty="0" smtClean="0">
                <a:solidFill>
                  <a:schemeClr val="tx1"/>
                </a:solidFill>
                <a:latin typeface="微软雅黑" pitchFamily="34" charset="-122"/>
                <a:ea typeface="微软雅黑" pitchFamily="34" charset="-122"/>
              </a:rPr>
              <a:t>课程学习评价</a:t>
            </a:r>
          </a:p>
          <a:p>
            <a:pPr marL="342900" indent="-342900">
              <a:lnSpc>
                <a:spcPct val="150000"/>
              </a:lnSpc>
              <a:buFont typeface="Wingdings" panose="05000000000000000000" charset="0"/>
              <a:buChar char=""/>
            </a:pPr>
            <a:r>
              <a:rPr lang="zh-CN" altLang="en-US" sz="2400" b="1" dirty="0" smtClean="0">
                <a:solidFill>
                  <a:schemeClr val="tx1"/>
                </a:solidFill>
                <a:latin typeface="微软雅黑" pitchFamily="34" charset="-122"/>
                <a:ea typeface="微软雅黑" pitchFamily="34" charset="-122"/>
              </a:rPr>
              <a:t>实践教学环节</a:t>
            </a:r>
          </a:p>
          <a:p>
            <a:pPr marL="342900" indent="-342900">
              <a:lnSpc>
                <a:spcPct val="150000"/>
              </a:lnSpc>
              <a:buFont typeface="Wingdings" panose="05000000000000000000" charset="0"/>
              <a:buChar char=""/>
            </a:pPr>
            <a:endParaRPr lang="zh-CN" altLang="en-US" sz="2000" b="1" dirty="0" smtClean="0">
              <a:solidFill>
                <a:schemeClr val="tx1"/>
              </a:solidFill>
              <a:latin typeface="+mn-ea"/>
            </a:endParaRPr>
          </a:p>
          <a:p>
            <a:pPr marL="342900" indent="-342900">
              <a:lnSpc>
                <a:spcPct val="150000"/>
              </a:lnSpc>
              <a:buFont typeface="Wingdings" panose="05000000000000000000" charset="0"/>
              <a:buChar char=""/>
            </a:pPr>
            <a:endParaRPr lang="zh-CN" altLang="en-US" sz="2000" b="1" dirty="0" smtClean="0">
              <a:solidFill>
                <a:schemeClr val="tx1"/>
              </a:solidFill>
              <a:latin typeface="+mn-ea"/>
            </a:endParaRPr>
          </a:p>
          <a:p>
            <a:pPr marL="342900" indent="-342900">
              <a:lnSpc>
                <a:spcPct val="150000"/>
              </a:lnSpc>
            </a:pPr>
            <a:endParaRPr lang="zh-CN" altLang="en-US" sz="2000" b="1" dirty="0" smtClean="0">
              <a:solidFill>
                <a:schemeClr val="tx1"/>
              </a:solidFill>
              <a:latin typeface="+mn-ea"/>
            </a:endParaRPr>
          </a:p>
          <a:p>
            <a:pPr>
              <a:lnSpc>
                <a:spcPct val="150000"/>
              </a:lnSpc>
            </a:pPr>
            <a:endParaRPr lang="zh-CN" altLang="en-US" sz="2000" b="1" dirty="0" smtClean="0">
              <a:solidFill>
                <a:schemeClr val="tx1"/>
              </a:solidFill>
              <a:latin typeface="+mn-ea"/>
            </a:endParaRPr>
          </a:p>
        </p:txBody>
      </p:sp>
      <p:sp>
        <p:nvSpPr>
          <p:cNvPr id="19" name="矩形 18"/>
          <p:cNvSpPr/>
          <p:nvPr/>
        </p:nvSpPr>
        <p:spPr>
          <a:xfrm>
            <a:off x="5786447" y="857238"/>
            <a:ext cx="2734359" cy="348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latin typeface="黑体" panose="02010609060101010101" pitchFamily="49" charset="-122"/>
                <a:ea typeface="黑体" panose="02010609060101010101" pitchFamily="49" charset="-122"/>
              </a:rPr>
              <a:t> 重点</a:t>
            </a:r>
          </a:p>
        </p:txBody>
      </p:sp>
      <p:pic>
        <p:nvPicPr>
          <p:cNvPr id="21" name="图片 20"/>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71472" y="910816"/>
            <a:ext cx="4777302" cy="3268289"/>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563231"/>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开放大学教师科研分析</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714362"/>
            <a:ext cx="8229600" cy="3880261"/>
          </a:xfrm>
        </p:spPr>
        <p:txBody>
          <a:bodyPr>
            <a:normAutofit/>
          </a:bodyPr>
          <a:lstStyle/>
          <a:p>
            <a:pPr marL="571500" indent="-571500">
              <a:lnSpc>
                <a:spcPct val="150000"/>
              </a:lnSpc>
              <a:buClr>
                <a:srgbClr val="FF0000"/>
              </a:buClr>
              <a:buSzPct val="90000"/>
              <a:buFont typeface="Wingdings" pitchFamily="2" charset="2"/>
              <a:buChar char="p"/>
            </a:pPr>
            <a:r>
              <a:rPr lang="zh-CN" altLang="en-US" sz="2800" b="1" dirty="0" smtClean="0">
                <a:latin typeface="微软雅黑" panose="020B0503020204020204" pitchFamily="34" charset="-122"/>
                <a:ea typeface="微软雅黑" panose="020B0503020204020204" pitchFamily="34" charset="-122"/>
              </a:rPr>
              <a:t>主要问题</a:t>
            </a:r>
            <a:endParaRPr lang="en-US" altLang="zh-CN" sz="2800"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sz="2400" b="1" dirty="0" smtClean="0">
                <a:latin typeface="微软雅黑" panose="020B0503020204020204" pitchFamily="34" charset="-122"/>
                <a:ea typeface="微软雅黑" panose="020B0503020204020204" pitchFamily="34" charset="-122"/>
              </a:rPr>
              <a:t>教师总量少，结构不均衡</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sz="2400" b="1" dirty="0" smtClean="0">
                <a:latin typeface="微软雅黑" panose="020B0503020204020204" pitchFamily="34" charset="-122"/>
                <a:ea typeface="微软雅黑" panose="020B0503020204020204" pitchFamily="34" charset="-122"/>
              </a:rPr>
              <a:t>校内缺少科研团队、条件</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sz="2400" b="1" dirty="0" smtClean="0">
                <a:latin typeface="微软雅黑" panose="020B0503020204020204" pitchFamily="34" charset="-122"/>
                <a:ea typeface="微软雅黑" panose="020B0503020204020204" pitchFamily="34" charset="-122"/>
              </a:rPr>
              <a:t>日常工作繁杂，科研动力不足</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sz="2400" b="1" dirty="0" smtClean="0">
                <a:latin typeface="微软雅黑" panose="020B0503020204020204" pitchFamily="34" charset="-122"/>
                <a:ea typeface="微软雅黑" panose="020B0503020204020204" pitchFamily="34" charset="-122"/>
              </a:rPr>
              <a:t>重教学研究，轻学科研究</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sz="2400" b="1" dirty="0" smtClean="0">
                <a:latin typeface="微软雅黑" panose="020B0503020204020204" pitchFamily="34" charset="-122"/>
                <a:ea typeface="微软雅黑" panose="020B0503020204020204" pitchFamily="34" charset="-122"/>
              </a:rPr>
              <a:t>。。。。。。</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ü"/>
            </a:pP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sz="2400"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928662" y="1214428"/>
            <a:ext cx="7429552" cy="2839661"/>
          </a:xfrm>
        </p:spPr>
        <p:txBody>
          <a:bodyPr>
            <a:noAutofit/>
          </a:bodyPr>
          <a:lstStyle/>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现有师资队伍的持续培养和提高</a:t>
            </a:r>
          </a:p>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发挥系统优势，整合师资资源</a:t>
            </a:r>
          </a:p>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适时补充扩大师资队伍</a:t>
            </a:r>
          </a:p>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多渠道、多方式引入外部人才合作</a:t>
            </a:r>
          </a:p>
          <a:p>
            <a:pPr>
              <a:lnSpc>
                <a:spcPct val="200000"/>
              </a:lnSpc>
              <a:buClr>
                <a:srgbClr val="FF0000"/>
              </a:buClr>
              <a:buFont typeface="Wingdings" panose="05000000000000000000" pitchFamily="2" charset="2"/>
              <a:buChar char="u"/>
            </a:pPr>
            <a:endParaRPr lang="en-US" altLang="zh-CN" sz="2000" dirty="0" smtClean="0"/>
          </a:p>
          <a:p>
            <a:pPr>
              <a:lnSpc>
                <a:spcPct val="200000"/>
              </a:lnSpc>
              <a:buClr>
                <a:srgbClr val="FF0000"/>
              </a:buClr>
              <a:buFont typeface="Wingdings" panose="05000000000000000000" pitchFamily="2" charset="2"/>
              <a:buChar char="u"/>
            </a:pPr>
            <a:endParaRPr lang="en-US" altLang="zh-CN" sz="2000" dirty="0" smtClean="0"/>
          </a:p>
          <a:p>
            <a:pPr>
              <a:lnSpc>
                <a:spcPct val="200000"/>
              </a:lnSpc>
              <a:buClr>
                <a:srgbClr val="FF0000"/>
              </a:buClr>
              <a:buFont typeface="Wingdings" panose="05000000000000000000" pitchFamily="2" charset="2"/>
              <a:buChar char="u"/>
            </a:pPr>
            <a:endParaRPr lang="zh-CN" altLang="en-US" sz="2000" dirty="0"/>
          </a:p>
        </p:txBody>
      </p:sp>
      <p:sp>
        <p:nvSpPr>
          <p:cNvPr id="8" name="矩形 7"/>
          <p:cNvSpPr/>
          <p:nvPr/>
        </p:nvSpPr>
        <p:spPr>
          <a:xfrm>
            <a:off x="539552" y="1071552"/>
            <a:ext cx="8064896" cy="3225398"/>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150810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师资队伍建设</a:t>
            </a: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642910" y="910816"/>
            <a:ext cx="7858180" cy="3268289"/>
          </a:xfrm>
        </p:spPr>
        <p:txBody>
          <a:bodyPr>
            <a:noAutofit/>
          </a:bodyPr>
          <a:lstStyle/>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必修课程全部建设网络学习课程，并统一课程样式</a:t>
            </a:r>
          </a:p>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编制适应网络</a:t>
            </a:r>
            <a:r>
              <a:rPr lang="zh-CN" altLang="en-US" sz="2000" b="1" dirty="0" smtClean="0">
                <a:latin typeface="微软雅黑" panose="020B0503020204020204" pitchFamily="34" charset="-122"/>
                <a:ea typeface="微软雅黑" panose="020B0503020204020204" pitchFamily="34" charset="-122"/>
              </a:rPr>
              <a:t>和移动网络</a:t>
            </a:r>
            <a:r>
              <a:rPr sz="2000" b="1" dirty="0" smtClean="0">
                <a:latin typeface="微软雅黑" panose="020B0503020204020204" pitchFamily="34" charset="-122"/>
                <a:ea typeface="微软雅黑" panose="020B0503020204020204" pitchFamily="34" charset="-122"/>
              </a:rPr>
              <a:t>学习的课程资源</a:t>
            </a:r>
          </a:p>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加大高职、行业、企业专家参与课程资源建设的比例</a:t>
            </a:r>
            <a:endParaRPr lang="en-US" sz="2000" b="1"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itchFamily="2" charset="2"/>
              <a:buChar char="p"/>
            </a:pPr>
            <a:r>
              <a:rPr lang="zh-CN" altLang="en-US" sz="2000" b="1" dirty="0" smtClean="0">
                <a:latin typeface="微软雅黑" panose="020B0503020204020204" pitchFamily="34" charset="-122"/>
                <a:ea typeface="微软雅黑" panose="020B0503020204020204" pitchFamily="34" charset="-122"/>
              </a:rPr>
              <a:t>开设小学分课程、微课程和讲座类课程</a:t>
            </a:r>
            <a:endParaRPr lang="en-US" sz="2000" b="1"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itchFamily="2" charset="2"/>
              <a:buChar char="p"/>
            </a:pPr>
            <a:r>
              <a:rPr lang="zh-CN" altLang="en-US" sz="2000" b="1" dirty="0" smtClean="0">
                <a:latin typeface="微软雅黑" panose="020B0503020204020204" pitchFamily="34" charset="-122"/>
                <a:ea typeface="微软雅黑" panose="020B0503020204020204" pitchFamily="34" charset="-122"/>
              </a:rPr>
              <a:t>严格资源更新机制，资源适应变化，使用</a:t>
            </a:r>
            <a:r>
              <a:rPr lang="en-US" altLang="zh-CN" sz="2000" b="1" dirty="0" smtClean="0">
                <a:latin typeface="微软雅黑" panose="020B0503020204020204" pitchFamily="34" charset="-122"/>
                <a:ea typeface="微软雅黑" panose="020B0503020204020204" pitchFamily="34" charset="-122"/>
              </a:rPr>
              <a:t>5</a:t>
            </a:r>
            <a:r>
              <a:rPr lang="zh-CN" altLang="en-US" sz="2000" b="1" dirty="0" smtClean="0">
                <a:latin typeface="微软雅黑" panose="020B0503020204020204" pitchFamily="34" charset="-122"/>
                <a:ea typeface="微软雅黑" panose="020B0503020204020204" pitchFamily="34" charset="-122"/>
              </a:rPr>
              <a:t>年的课程资源持续更新</a:t>
            </a:r>
            <a:endParaRPr sz="2000" b="1"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anose="05000000000000000000" pitchFamily="2" charset="2"/>
              <a:buChar char="u"/>
            </a:pPr>
            <a:endParaRPr lang="en-US" altLang="zh-CN" sz="2000" dirty="0" smtClean="0"/>
          </a:p>
          <a:p>
            <a:pPr>
              <a:lnSpc>
                <a:spcPct val="200000"/>
              </a:lnSpc>
              <a:buClr>
                <a:srgbClr val="FF0000"/>
              </a:buClr>
              <a:buFont typeface="Wingdings" panose="05000000000000000000" pitchFamily="2" charset="2"/>
              <a:buChar char="u"/>
            </a:pPr>
            <a:endParaRPr lang="en-US" altLang="zh-CN" sz="2000" dirty="0" smtClean="0"/>
          </a:p>
          <a:p>
            <a:pPr>
              <a:lnSpc>
                <a:spcPct val="200000"/>
              </a:lnSpc>
              <a:buClr>
                <a:srgbClr val="FF0000"/>
              </a:buClr>
              <a:buFont typeface="Wingdings" panose="05000000000000000000" pitchFamily="2" charset="2"/>
              <a:buChar char="u"/>
            </a:pPr>
            <a:endParaRPr lang="zh-CN" altLang="en-US" sz="2000" dirty="0"/>
          </a:p>
        </p:txBody>
      </p:sp>
      <p:sp>
        <p:nvSpPr>
          <p:cNvPr id="8" name="矩形 7"/>
          <p:cNvSpPr/>
          <p:nvPr/>
        </p:nvSpPr>
        <p:spPr>
          <a:xfrm>
            <a:off x="539552" y="964395"/>
            <a:ext cx="8064896" cy="3696917"/>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150810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课程资源建设</a:t>
            </a: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78724"/>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928662" y="1214428"/>
            <a:ext cx="7429552" cy="3071834"/>
          </a:xfrm>
        </p:spPr>
        <p:txBody>
          <a:bodyPr>
            <a:noAutofit/>
          </a:bodyPr>
          <a:lstStyle/>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全部专业必修课成立网络教学团队</a:t>
            </a:r>
          </a:p>
          <a:p>
            <a:pPr>
              <a:lnSpc>
                <a:spcPct val="200000"/>
              </a:lnSpc>
              <a:buClr>
                <a:srgbClr val="FF0000"/>
              </a:buClr>
              <a:buFont typeface="Wingdings" pitchFamily="2" charset="2"/>
              <a:buChar char="p"/>
            </a:pPr>
            <a:r>
              <a:rPr lang="en-US" altLang="zh-CN" sz="2400" b="1" dirty="0" err="1" smtClean="0">
                <a:latin typeface="微软雅黑" panose="020B0503020204020204" pitchFamily="34" charset="-122"/>
                <a:ea typeface="微软雅黑" panose="020B0503020204020204" pitchFamily="34" charset="-122"/>
              </a:rPr>
              <a:t>基于网络教学团队</a:t>
            </a:r>
            <a:r>
              <a:rPr lang="zh-CN" altLang="en-US" sz="2400" b="1" dirty="0" smtClean="0">
                <a:latin typeface="微软雅黑" panose="020B0503020204020204" pitchFamily="34" charset="-122"/>
                <a:ea typeface="微软雅黑" panose="020B0503020204020204" pitchFamily="34" charset="-122"/>
              </a:rPr>
              <a:t>提供及时的学习支持服务</a:t>
            </a:r>
            <a:endParaRPr lang="en-US" altLang="zh-CN" sz="2400" b="1"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itchFamily="2" charset="2"/>
              <a:buChar char="p"/>
            </a:pPr>
            <a:r>
              <a:rPr lang="en-US" altLang="zh-CN" sz="2400" b="1" dirty="0" err="1" smtClean="0">
                <a:latin typeface="微软雅黑" panose="020B0503020204020204" pitchFamily="34" charset="-122"/>
                <a:ea typeface="微软雅黑" panose="020B0503020204020204" pitchFamily="34" charset="-122"/>
                <a:sym typeface="+mn-ea"/>
              </a:rPr>
              <a:t>强化教学过程落实</a:t>
            </a:r>
            <a:r>
              <a:rPr lang="zh-CN" altLang="en-US" sz="2400" b="1" dirty="0" smtClean="0">
                <a:latin typeface="微软雅黑" panose="020B0503020204020204" pitchFamily="34" charset="-122"/>
                <a:ea typeface="微软雅黑" panose="020B0503020204020204" pitchFamily="34" charset="-122"/>
                <a:sym typeface="+mn-ea"/>
              </a:rPr>
              <a:t>和学习指导</a:t>
            </a:r>
            <a:endParaRPr lang="en-US" altLang="zh-CN" sz="2400" b="1" dirty="0" smtClean="0">
              <a:latin typeface="微软雅黑" panose="020B0503020204020204" pitchFamily="34" charset="-122"/>
              <a:ea typeface="微软雅黑" panose="020B0503020204020204" pitchFamily="34" charset="-122"/>
              <a:sym typeface="+mn-ea"/>
            </a:endParaRPr>
          </a:p>
          <a:p>
            <a:pPr>
              <a:lnSpc>
                <a:spcPct val="200000"/>
              </a:lnSpc>
              <a:buClr>
                <a:srgbClr val="FF0000"/>
              </a:buClr>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sym typeface="+mn-ea"/>
              </a:rPr>
              <a:t>探索个性化学习支持服务模式</a:t>
            </a:r>
          </a:p>
          <a:p>
            <a:pPr>
              <a:lnSpc>
                <a:spcPct val="200000"/>
              </a:lnSpc>
              <a:buClr>
                <a:srgbClr val="FF0000"/>
              </a:buClr>
              <a:buFont typeface="Wingdings" panose="05000000000000000000" pitchFamily="2" charset="2"/>
              <a:buChar char="u"/>
            </a:pPr>
            <a:endParaRPr lang="en-US" altLang="zh-CN" sz="2000" dirty="0" smtClean="0"/>
          </a:p>
          <a:p>
            <a:pPr>
              <a:lnSpc>
                <a:spcPct val="200000"/>
              </a:lnSpc>
              <a:buClr>
                <a:srgbClr val="FF0000"/>
              </a:buClr>
              <a:buFont typeface="Wingdings" panose="05000000000000000000" pitchFamily="2" charset="2"/>
              <a:buChar char="u"/>
            </a:pPr>
            <a:endParaRPr lang="zh-CN" altLang="en-US" sz="2000" dirty="0"/>
          </a:p>
        </p:txBody>
      </p:sp>
      <p:sp>
        <p:nvSpPr>
          <p:cNvPr id="8" name="矩形 7"/>
          <p:cNvSpPr/>
          <p:nvPr/>
        </p:nvSpPr>
        <p:spPr>
          <a:xfrm>
            <a:off x="539552" y="1142990"/>
            <a:ext cx="8064896" cy="3225398"/>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150810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学习支持服务</a:t>
            </a: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928662" y="1017974"/>
            <a:ext cx="7572428" cy="3321867"/>
          </a:xfrm>
        </p:spPr>
        <p:txBody>
          <a:bodyPr>
            <a:noAutofit/>
          </a:bodyPr>
          <a:lstStyle/>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全部专业必修课建设题库，实现</a:t>
            </a:r>
            <a:r>
              <a:rPr sz="2000" b="1" dirty="0" smtClean="0">
                <a:solidFill>
                  <a:srgbClr val="FF0000"/>
                </a:solidFill>
                <a:latin typeface="微软雅黑" panose="020B0503020204020204" pitchFamily="34" charset="-122"/>
                <a:ea typeface="微软雅黑" panose="020B0503020204020204" pitchFamily="34" charset="-122"/>
              </a:rPr>
              <a:t>网络测评</a:t>
            </a:r>
          </a:p>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全部专业必修课统一形考任务次数为4次</a:t>
            </a:r>
          </a:p>
          <a:p>
            <a:pPr>
              <a:lnSpc>
                <a:spcPct val="200000"/>
              </a:lnSpc>
              <a:buClr>
                <a:srgbClr val="FF0000"/>
              </a:buClr>
              <a:buFont typeface="Wingdings" pitchFamily="2" charset="2"/>
              <a:buChar char="p"/>
            </a:pPr>
            <a:r>
              <a:rPr sz="2000" b="1" dirty="0" smtClean="0">
                <a:latin typeface="微软雅黑" panose="020B0503020204020204" pitchFamily="34" charset="-122"/>
                <a:ea typeface="微软雅黑" panose="020B0503020204020204" pitchFamily="34" charset="-122"/>
              </a:rPr>
              <a:t>全部专业必修课统一形考与终考的比例为50:50</a:t>
            </a:r>
            <a:endParaRPr lang="en-US" sz="2000" b="1" dirty="0" smtClean="0">
              <a:latin typeface="微软雅黑" panose="020B0503020204020204" pitchFamily="34" charset="-122"/>
              <a:ea typeface="微软雅黑" panose="020B0503020204020204" pitchFamily="34" charset="-122"/>
            </a:endParaRPr>
          </a:p>
          <a:p>
            <a:pPr>
              <a:lnSpc>
                <a:spcPct val="200000"/>
              </a:lnSpc>
              <a:buClr>
                <a:srgbClr val="FF0000"/>
              </a:buClr>
              <a:buFont typeface="Wingdings" pitchFamily="2" charset="2"/>
              <a:buChar char="p"/>
            </a:pPr>
            <a:r>
              <a:rPr lang="zh-CN" altLang="en-US" sz="2000" b="1" dirty="0" smtClean="0">
                <a:latin typeface="微软雅黑" panose="020B0503020204020204" pitchFamily="34" charset="-122"/>
                <a:ea typeface="微软雅黑" panose="020B0503020204020204" pitchFamily="34" charset="-122"/>
              </a:rPr>
              <a:t>以</a:t>
            </a:r>
            <a:r>
              <a:rPr lang="zh-CN" altLang="en-US" sz="2000" b="1" dirty="0" smtClean="0">
                <a:solidFill>
                  <a:srgbClr val="FF0000"/>
                </a:solidFill>
                <a:latin typeface="微软雅黑" panose="020B0503020204020204" pitchFamily="34" charset="-122"/>
                <a:ea typeface="微软雅黑" panose="020B0503020204020204" pitchFamily="34" charset="-122"/>
              </a:rPr>
              <a:t>学分银行</a:t>
            </a:r>
            <a:r>
              <a:rPr lang="zh-CN" altLang="en-US" sz="2000" b="1" dirty="0" smtClean="0">
                <a:latin typeface="微软雅黑" panose="020B0503020204020204" pitchFamily="34" charset="-122"/>
                <a:ea typeface="微软雅黑" panose="020B0503020204020204" pitchFamily="34" charset="-122"/>
              </a:rPr>
              <a:t>为纽带，建立学习成果认证和转换机制，部分课程实现免修免考</a:t>
            </a:r>
            <a:endParaRPr lang="zh-CN" altLang="en-US" sz="1800" dirty="0"/>
          </a:p>
        </p:txBody>
      </p:sp>
      <p:sp>
        <p:nvSpPr>
          <p:cNvPr id="8" name="矩形 7"/>
          <p:cNvSpPr/>
          <p:nvPr/>
        </p:nvSpPr>
        <p:spPr>
          <a:xfrm>
            <a:off x="539552" y="910817"/>
            <a:ext cx="8064896" cy="3536181"/>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150810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课程学习评价</a:t>
            </a: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2" name="内容占位符 1"/>
          <p:cNvSpPr>
            <a:spLocks noGrp="1"/>
          </p:cNvSpPr>
          <p:nvPr>
            <p:ph idx="1"/>
          </p:nvPr>
        </p:nvSpPr>
        <p:spPr>
          <a:xfrm>
            <a:off x="928662" y="1357304"/>
            <a:ext cx="7429552" cy="2839661"/>
          </a:xfrm>
        </p:spPr>
        <p:txBody>
          <a:bodyPr>
            <a:noAutofit/>
          </a:bodyPr>
          <a:lstStyle/>
          <a:p>
            <a:pPr>
              <a:lnSpc>
                <a:spcPct val="200000"/>
              </a:lnSpc>
              <a:buClr>
                <a:srgbClr val="FF0000"/>
              </a:buClr>
              <a:buFont typeface="Wingdings" pitchFamily="2" charset="2"/>
              <a:buChar char="p"/>
            </a:pPr>
            <a:r>
              <a:rPr sz="2400" b="1" dirty="0" smtClean="0">
                <a:latin typeface="微软雅黑" panose="020B0503020204020204" pitchFamily="34" charset="-122"/>
                <a:ea typeface="微软雅黑" panose="020B0503020204020204" pitchFamily="34" charset="-122"/>
              </a:rPr>
              <a:t>加大课程教学中的实践部分</a:t>
            </a:r>
            <a:r>
              <a:rPr lang="zh-CN" sz="2400" b="1" dirty="0" smtClean="0">
                <a:latin typeface="微软雅黑" panose="020B0503020204020204" pitchFamily="34" charset="-122"/>
                <a:ea typeface="微软雅黑" panose="020B0503020204020204" pitchFamily="34" charset="-122"/>
              </a:rPr>
              <a:t>，丰富实践形式</a:t>
            </a:r>
          </a:p>
          <a:p>
            <a:pPr>
              <a:lnSpc>
                <a:spcPct val="200000"/>
              </a:lnSpc>
              <a:buClr>
                <a:srgbClr val="FF0000"/>
              </a:buClr>
              <a:buFont typeface="Wingdings" pitchFamily="2" charset="2"/>
              <a:buChar char="p"/>
            </a:pPr>
            <a:r>
              <a:rPr sz="2400" b="1" dirty="0" smtClean="0">
                <a:latin typeface="微软雅黑" panose="020B0503020204020204" pitchFamily="34" charset="-122"/>
                <a:ea typeface="微软雅黑" panose="020B0503020204020204" pitchFamily="34" charset="-122"/>
              </a:rPr>
              <a:t>专本科建设统一的基于网络的</a:t>
            </a:r>
            <a:r>
              <a:rPr sz="2400" b="1" dirty="0" smtClean="0">
                <a:solidFill>
                  <a:srgbClr val="FF0000"/>
                </a:solidFill>
                <a:latin typeface="微软雅黑" panose="020B0503020204020204" pitchFamily="34" charset="-122"/>
                <a:ea typeface="微软雅黑" panose="020B0503020204020204" pitchFamily="34" charset="-122"/>
              </a:rPr>
              <a:t>虚拟实验室</a:t>
            </a:r>
          </a:p>
          <a:p>
            <a:pPr>
              <a:lnSpc>
                <a:spcPct val="200000"/>
              </a:lnSpc>
              <a:buClr>
                <a:srgbClr val="FF0000"/>
              </a:buClr>
              <a:buFont typeface="Wingdings" pitchFamily="2" charset="2"/>
              <a:buChar char="p"/>
            </a:pPr>
            <a:r>
              <a:rPr sz="2400" b="1" dirty="0" smtClean="0">
                <a:latin typeface="微软雅黑" panose="020B0503020204020204" pitchFamily="34" charset="-122"/>
                <a:ea typeface="微软雅黑" panose="020B0503020204020204" pitchFamily="34" charset="-122"/>
              </a:rPr>
              <a:t>专科综合实践由学术论文改为结合自身工作岗位的</a:t>
            </a:r>
            <a:r>
              <a:rPr sz="2400" b="1" dirty="0" smtClean="0">
                <a:solidFill>
                  <a:srgbClr val="FF0000"/>
                </a:solidFill>
                <a:latin typeface="微软雅黑" panose="020B0503020204020204" pitchFamily="34" charset="-122"/>
                <a:ea typeface="微软雅黑" panose="020B0503020204020204" pitchFamily="34" charset="-122"/>
              </a:rPr>
              <a:t>案例写作</a:t>
            </a:r>
            <a:r>
              <a:rPr lang="zh-CN" sz="2400" b="1" dirty="0" smtClean="0">
                <a:latin typeface="微软雅黑" panose="020B0503020204020204" pitchFamily="34" charset="-122"/>
                <a:ea typeface="微软雅黑" panose="020B0503020204020204" pitchFamily="34" charset="-122"/>
              </a:rPr>
              <a:t>、</a:t>
            </a:r>
            <a:r>
              <a:rPr sz="2400" b="1" dirty="0" smtClean="0">
                <a:solidFill>
                  <a:srgbClr val="FF0000"/>
                </a:solidFill>
                <a:latin typeface="微软雅黑" panose="020B0503020204020204" pitchFamily="34" charset="-122"/>
                <a:ea typeface="微软雅黑" panose="020B0503020204020204" pitchFamily="34" charset="-122"/>
              </a:rPr>
              <a:t>调查报告</a:t>
            </a:r>
            <a:r>
              <a:rPr lang="zh-CN" sz="2400" b="1" dirty="0" smtClean="0">
                <a:latin typeface="微软雅黑" panose="020B0503020204020204" pitchFamily="34" charset="-122"/>
                <a:ea typeface="微软雅黑" panose="020B0503020204020204" pitchFamily="34" charset="-122"/>
              </a:rPr>
              <a:t>等多种形式</a:t>
            </a:r>
          </a:p>
          <a:p>
            <a:pPr>
              <a:lnSpc>
                <a:spcPct val="200000"/>
              </a:lnSpc>
              <a:buClr>
                <a:srgbClr val="FF0000"/>
              </a:buClr>
              <a:buFont typeface="Wingdings" panose="05000000000000000000" pitchFamily="2" charset="2"/>
              <a:buChar char="u"/>
            </a:pPr>
            <a:endParaRPr lang="zh-CN" altLang="en-US" sz="2000" dirty="0"/>
          </a:p>
        </p:txBody>
      </p:sp>
      <p:sp>
        <p:nvSpPr>
          <p:cNvPr id="8" name="矩形 7"/>
          <p:cNvSpPr/>
          <p:nvPr/>
        </p:nvSpPr>
        <p:spPr>
          <a:xfrm>
            <a:off x="539552" y="1221600"/>
            <a:ext cx="8064896" cy="3225398"/>
          </a:xfrm>
          <a:prstGeom prst="rect">
            <a:avLst/>
          </a:prstGeom>
          <a:no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9"/>
          <p:cNvSpPr>
            <a:spLocks noChangeArrowheads="1"/>
          </p:cNvSpPr>
          <p:nvPr/>
        </p:nvSpPr>
        <p:spPr bwMode="auto">
          <a:xfrm>
            <a:off x="683568" y="341674"/>
            <a:ext cx="6984776" cy="1508105"/>
          </a:xfrm>
          <a:prstGeom prst="rect">
            <a:avLst/>
          </a:prstGeom>
          <a:noFill/>
          <a:ln w="9525">
            <a:noFill/>
            <a:miter lim="800000"/>
          </a:ln>
        </p:spPr>
        <p:txBody>
          <a:bodyPr wrap="square">
            <a:spAutoFit/>
          </a:bodyPr>
          <a:lstStyle/>
          <a:p>
            <a:r>
              <a:rPr lang="zh-CN" altLang="en-US" sz="3200" dirty="0" smtClean="0">
                <a:solidFill>
                  <a:srgbClr val="FF0000"/>
                </a:solidFill>
                <a:latin typeface="华文隶书" pitchFamily="2" charset="-122"/>
                <a:ea typeface="华文隶书" pitchFamily="2" charset="-122"/>
              </a:rPr>
              <a:t>实践教学环节</a:t>
            </a:r>
          </a:p>
          <a:p>
            <a:endParaRPr lang="zh-CN" altLang="en-US" sz="3200" dirty="0" smtClean="0">
              <a:solidFill>
                <a:srgbClr val="FF0000"/>
              </a:solidFill>
              <a:latin typeface="华文隶书" pitchFamily="2" charset="-122"/>
              <a:ea typeface="华文隶书" pitchFamily="2" charset="-122"/>
            </a:endParaRPr>
          </a:p>
          <a:p>
            <a:endParaRPr lang="zh-CN" altLang="en-US" sz="2800" dirty="0">
              <a:solidFill>
                <a:srgbClr val="FF0000"/>
              </a:solidFill>
              <a:latin typeface="华文隶书" pitchFamily="2" charset="-122"/>
              <a:ea typeface="华文隶书" pitchFamily="2" charset="-122"/>
            </a:endParaRPr>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751" y="285734"/>
            <a:ext cx="5532447" cy="510909"/>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工商管理案例大赛与案例库</a:t>
            </a:r>
            <a:endParaRPr lang="zh-CN" altLang="en-US" sz="32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971977" y="938995"/>
            <a:ext cx="6336704" cy="507831"/>
          </a:xfrm>
          <a:prstGeom prst="rect">
            <a:avLst/>
          </a:prstGeom>
          <a:noFill/>
        </p:spPr>
        <p:txBody>
          <a:bodyPr wrap="square" rtlCol="0">
            <a:spAutoFit/>
          </a:bodyPr>
          <a:lstStyle/>
          <a:p>
            <a:pPr>
              <a:lnSpc>
                <a:spcPct val="150000"/>
              </a:lnSpc>
            </a:pPr>
            <a:endParaRPr lang="zh-CN" altLang="en-US" dirty="0"/>
          </a:p>
        </p:txBody>
      </p:sp>
      <p:sp>
        <p:nvSpPr>
          <p:cNvPr id="2" name="圆角矩形 1"/>
          <p:cNvSpPr/>
          <p:nvPr/>
        </p:nvSpPr>
        <p:spPr>
          <a:xfrm>
            <a:off x="214283" y="1544955"/>
            <a:ext cx="1789143"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dirty="0" smtClean="0">
                <a:latin typeface="微软雅黑" panose="020B0503020204020204" pitchFamily="34" charset="-122"/>
                <a:ea typeface="微软雅黑" panose="020B0503020204020204" pitchFamily="34" charset="-122"/>
              </a:rPr>
              <a:t>专业课程</a:t>
            </a:r>
            <a:endParaRPr lang="en-US" altLang="zh-CN" b="1" dirty="0" smtClean="0">
              <a:latin typeface="微软雅黑" panose="020B0503020204020204" pitchFamily="34" charset="-122"/>
              <a:ea typeface="微软雅黑" panose="020B0503020204020204" pitchFamily="34" charset="-122"/>
            </a:endParaRPr>
          </a:p>
          <a:p>
            <a:pPr algn="ctr"/>
            <a:r>
              <a:rPr lang="zh-CN" altLang="en-US" b="1" dirty="0" smtClean="0">
                <a:latin typeface="微软雅黑" panose="020B0503020204020204" pitchFamily="34" charset="-122"/>
                <a:ea typeface="微软雅黑" panose="020B0503020204020204" pitchFamily="34" charset="-122"/>
              </a:rPr>
              <a:t>案例</a:t>
            </a:r>
            <a:r>
              <a:rPr lang="zh-CN" altLang="en-US" b="1" dirty="0">
                <a:latin typeface="微软雅黑" panose="020B0503020204020204" pitchFamily="34" charset="-122"/>
                <a:ea typeface="微软雅黑" panose="020B0503020204020204" pitchFamily="34" charset="-122"/>
              </a:rPr>
              <a:t>教学</a:t>
            </a:r>
          </a:p>
        </p:txBody>
      </p:sp>
      <p:sp>
        <p:nvSpPr>
          <p:cNvPr id="8" name="圆角矩形 7"/>
          <p:cNvSpPr/>
          <p:nvPr/>
        </p:nvSpPr>
        <p:spPr>
          <a:xfrm>
            <a:off x="142845" y="2726055"/>
            <a:ext cx="1859947"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dirty="0">
                <a:latin typeface="微软雅黑" panose="020B0503020204020204" pitchFamily="34" charset="-122"/>
                <a:ea typeface="微软雅黑" panose="020B0503020204020204" pitchFamily="34" charset="-122"/>
              </a:rPr>
              <a:t>管理案例</a:t>
            </a:r>
            <a:r>
              <a:rPr lang="zh-CN" altLang="en-US" b="1" dirty="0" smtClean="0">
                <a:latin typeface="微软雅黑" panose="020B0503020204020204" pitchFamily="34" charset="-122"/>
                <a:ea typeface="微软雅黑" panose="020B0503020204020204" pitchFamily="34" charset="-122"/>
              </a:rPr>
              <a:t>分析</a:t>
            </a:r>
            <a:endParaRPr lang="en-US" altLang="zh-CN" b="1" dirty="0" smtClean="0">
              <a:latin typeface="微软雅黑" panose="020B0503020204020204" pitchFamily="34" charset="-122"/>
              <a:ea typeface="微软雅黑" panose="020B0503020204020204" pitchFamily="34" charset="-122"/>
            </a:endParaRPr>
          </a:p>
          <a:p>
            <a:pPr algn="ctr"/>
            <a:r>
              <a:rPr lang="zh-CN" altLang="en-US" b="1" dirty="0" smtClean="0">
                <a:latin typeface="微软雅黑" panose="020B0503020204020204" pitchFamily="34" charset="-122"/>
                <a:ea typeface="微软雅黑" panose="020B0503020204020204" pitchFamily="34" charset="-122"/>
              </a:rPr>
              <a:t>课程</a:t>
            </a:r>
            <a:endParaRPr lang="zh-CN" altLang="en-US" b="1" dirty="0">
              <a:latin typeface="微软雅黑" panose="020B0503020204020204" pitchFamily="34" charset="-122"/>
              <a:ea typeface="微软雅黑" panose="020B0503020204020204" pitchFamily="34" charset="-122"/>
            </a:endParaRPr>
          </a:p>
        </p:txBody>
      </p:sp>
      <p:sp>
        <p:nvSpPr>
          <p:cNvPr id="9" name="圆角矩形 8"/>
          <p:cNvSpPr/>
          <p:nvPr/>
        </p:nvSpPr>
        <p:spPr>
          <a:xfrm>
            <a:off x="4636770" y="2094071"/>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案例</a:t>
            </a:r>
            <a:r>
              <a:rPr lang="zh-CN" altLang="en-US" sz="2000" b="1" dirty="0" smtClean="0">
                <a:latin typeface="微软雅黑" panose="020B0503020204020204" pitchFamily="34" charset="-122"/>
                <a:ea typeface="微软雅黑" panose="020B0503020204020204" pitchFamily="34" charset="-122"/>
              </a:rPr>
              <a:t>大赛</a:t>
            </a:r>
            <a:endParaRPr lang="zh-CN" altLang="en-US" sz="2000" b="1" dirty="0">
              <a:latin typeface="微软雅黑" panose="020B0503020204020204" pitchFamily="34" charset="-122"/>
              <a:ea typeface="微软雅黑" panose="020B0503020204020204" pitchFamily="34" charset="-122"/>
            </a:endParaRPr>
          </a:p>
        </p:txBody>
      </p:sp>
      <p:sp>
        <p:nvSpPr>
          <p:cNvPr id="10" name="圆角矩形 9"/>
          <p:cNvSpPr/>
          <p:nvPr/>
        </p:nvSpPr>
        <p:spPr>
          <a:xfrm>
            <a:off x="6567170" y="2094071"/>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案例库</a:t>
            </a:r>
          </a:p>
        </p:txBody>
      </p:sp>
      <p:sp>
        <p:nvSpPr>
          <p:cNvPr id="11" name="圆角矩形 10"/>
          <p:cNvSpPr/>
          <p:nvPr/>
        </p:nvSpPr>
        <p:spPr>
          <a:xfrm>
            <a:off x="2575560" y="2097405"/>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dirty="0">
                <a:latin typeface="微软雅黑" panose="020B0503020204020204" pitchFamily="34" charset="-122"/>
                <a:ea typeface="微软雅黑" panose="020B0503020204020204" pitchFamily="34" charset="-122"/>
              </a:rPr>
              <a:t>工作实践</a:t>
            </a:r>
          </a:p>
        </p:txBody>
      </p:sp>
      <p:cxnSp>
        <p:nvCxnSpPr>
          <p:cNvPr id="12" name="肘形连接符 11"/>
          <p:cNvCxnSpPr>
            <a:stCxn id="2" idx="3"/>
            <a:endCxn id="11" idx="0"/>
          </p:cNvCxnSpPr>
          <p:nvPr/>
        </p:nvCxnSpPr>
        <p:spPr>
          <a:xfrm>
            <a:off x="2003425" y="1821180"/>
            <a:ext cx="1282700" cy="276225"/>
          </a:xfrm>
          <a:prstGeom prst="bentConnector2">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肘形连接符 13"/>
          <p:cNvCxnSpPr>
            <a:stCxn id="8" idx="3"/>
            <a:endCxn id="11" idx="2"/>
          </p:cNvCxnSpPr>
          <p:nvPr/>
        </p:nvCxnSpPr>
        <p:spPr>
          <a:xfrm flipV="1">
            <a:off x="2002791" y="2649855"/>
            <a:ext cx="1283334" cy="352425"/>
          </a:xfrm>
          <a:prstGeom prst="bentConnector2">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a:stCxn id="11" idx="3"/>
            <a:endCxn id="9" idx="1"/>
          </p:cNvCxnSpPr>
          <p:nvPr/>
        </p:nvCxnSpPr>
        <p:spPr>
          <a:xfrm flipV="1">
            <a:off x="3996690" y="2370297"/>
            <a:ext cx="640080" cy="333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a:stCxn id="9" idx="3"/>
            <a:endCxn id="10" idx="1"/>
          </p:cNvCxnSpPr>
          <p:nvPr/>
        </p:nvCxnSpPr>
        <p:spPr>
          <a:xfrm>
            <a:off x="6057900" y="2370296"/>
            <a:ext cx="50927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肘形连接符 18"/>
          <p:cNvCxnSpPr>
            <a:stCxn id="10" idx="2"/>
            <a:endCxn id="8" idx="2"/>
          </p:cNvCxnSpPr>
          <p:nvPr/>
        </p:nvCxnSpPr>
        <p:spPr>
          <a:xfrm rot="5400000">
            <a:off x="3859286" y="-139945"/>
            <a:ext cx="631984" cy="6204917"/>
          </a:xfrm>
          <a:prstGeom prst="bentConnector3">
            <a:avLst>
              <a:gd name="adj1" fmla="val 24212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肘形连接符 19"/>
          <p:cNvCxnSpPr>
            <a:stCxn id="10" idx="0"/>
            <a:endCxn id="2" idx="0"/>
          </p:cNvCxnSpPr>
          <p:nvPr/>
        </p:nvCxnSpPr>
        <p:spPr>
          <a:xfrm rot="16200000" flipV="1">
            <a:off x="3918738" y="-1264927"/>
            <a:ext cx="549116" cy="6168881"/>
          </a:xfrm>
          <a:prstGeom prst="bentConnector3">
            <a:avLst>
              <a:gd name="adj1" fmla="val 20392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圆角矩形 22"/>
          <p:cNvSpPr/>
          <p:nvPr/>
        </p:nvSpPr>
        <p:spPr>
          <a:xfrm>
            <a:off x="4629790" y="3090870"/>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dirty="0" smtClean="0">
                <a:latin typeface="微软雅黑" panose="020B0503020204020204" pitchFamily="34" charset="-122"/>
                <a:ea typeface="微软雅黑" panose="020B0503020204020204" pitchFamily="34" charset="-122"/>
              </a:rPr>
              <a:t>实践环节</a:t>
            </a:r>
            <a:endParaRPr lang="en-US" altLang="zh-CN" b="1" dirty="0" smtClean="0">
              <a:latin typeface="微软雅黑" panose="020B0503020204020204" pitchFamily="34" charset="-122"/>
              <a:ea typeface="微软雅黑" panose="020B0503020204020204" pitchFamily="34" charset="-122"/>
            </a:endParaRPr>
          </a:p>
          <a:p>
            <a:pPr algn="ctr"/>
            <a:r>
              <a:rPr lang="zh-CN" altLang="en-US" b="1" dirty="0" smtClean="0">
                <a:latin typeface="微软雅黑" panose="020B0503020204020204" pitchFamily="34" charset="-122"/>
                <a:ea typeface="微软雅黑" panose="020B0503020204020204" pitchFamily="34" charset="-122"/>
              </a:rPr>
              <a:t>学分</a:t>
            </a:r>
            <a:endParaRPr lang="zh-CN" altLang="en-US" b="1" dirty="0">
              <a:latin typeface="微软雅黑" panose="020B0503020204020204" pitchFamily="34" charset="-122"/>
              <a:ea typeface="微软雅黑" panose="020B0503020204020204" pitchFamily="34" charset="-122"/>
            </a:endParaRPr>
          </a:p>
        </p:txBody>
      </p:sp>
      <p:cxnSp>
        <p:nvCxnSpPr>
          <p:cNvPr id="25" name="直接箭头连接符 24"/>
          <p:cNvCxnSpPr>
            <a:stCxn id="9" idx="2"/>
            <a:endCxn id="23" idx="0"/>
          </p:cNvCxnSpPr>
          <p:nvPr/>
        </p:nvCxnSpPr>
        <p:spPr>
          <a:xfrm rot="5400000">
            <a:off x="5121672" y="2865205"/>
            <a:ext cx="444349" cy="69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539552" y="303498"/>
            <a:ext cx="6984776" cy="510909"/>
          </a:xfrm>
          <a:prstGeom prst="rect">
            <a:avLst/>
          </a:prstGeom>
          <a:noFill/>
          <a:ln w="9525">
            <a:noFill/>
            <a:miter lim="800000"/>
          </a:ln>
        </p:spPr>
        <p:txBody>
          <a:bodyPr wrap="square">
            <a:spAutoFit/>
          </a:bodyPr>
          <a:lstStyle/>
          <a:p>
            <a:pPr>
              <a:lnSpc>
                <a:spcPct val="85000"/>
              </a:lnSpc>
            </a:pPr>
            <a:r>
              <a:rPr lang="zh-CN" altLang="en-US" sz="3200" dirty="0">
                <a:solidFill>
                  <a:srgbClr val="FF0000"/>
                </a:solidFill>
                <a:latin typeface="华文隶书" pitchFamily="2" charset="-122"/>
                <a:ea typeface="华文隶书" pitchFamily="2" charset="-122"/>
              </a:rPr>
              <a:t> </a:t>
            </a:r>
            <a:endParaRPr lang="zh-CN" altLang="en-US" sz="2400"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8824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3" name="TextBox 2"/>
          <p:cNvSpPr txBox="1"/>
          <p:nvPr/>
        </p:nvSpPr>
        <p:spPr>
          <a:xfrm>
            <a:off x="1259632" y="1707655"/>
            <a:ext cx="6336704" cy="507831"/>
          </a:xfrm>
          <a:prstGeom prst="rect">
            <a:avLst/>
          </a:prstGeom>
          <a:noFill/>
        </p:spPr>
        <p:txBody>
          <a:bodyPr wrap="square" rtlCol="0">
            <a:spAutoFit/>
          </a:bodyPr>
          <a:lstStyle/>
          <a:p>
            <a:pPr>
              <a:lnSpc>
                <a:spcPct val="150000"/>
              </a:lnSpc>
            </a:pPr>
            <a:endParaRPr lang="zh-CN" altLang="en-US" dirty="0"/>
          </a:p>
        </p:txBody>
      </p:sp>
      <p:sp>
        <p:nvSpPr>
          <p:cNvPr id="12" name="TextBox 19"/>
          <p:cNvSpPr>
            <a:spLocks noChangeArrowheads="1"/>
          </p:cNvSpPr>
          <p:nvPr/>
        </p:nvSpPr>
        <p:spPr bwMode="auto">
          <a:xfrm>
            <a:off x="683568" y="341674"/>
            <a:ext cx="6984776" cy="529376"/>
          </a:xfrm>
          <a:prstGeom prst="rect">
            <a:avLst/>
          </a:prstGeom>
          <a:noFill/>
          <a:ln w="9525">
            <a:noFill/>
            <a:miter lim="800000"/>
          </a:ln>
        </p:spPr>
        <p:txBody>
          <a:bodyPr wrap="square">
            <a:spAutoFit/>
          </a:bodyPr>
          <a:lstStyle/>
          <a:p>
            <a:pPr>
              <a:lnSpc>
                <a:spcPct val="85000"/>
              </a:lnSpc>
            </a:pPr>
            <a:r>
              <a:rPr lang="zh-CN" altLang="en-US" sz="3200" b="1" dirty="0" smtClean="0">
                <a:solidFill>
                  <a:srgbClr val="FF0000"/>
                </a:solidFill>
                <a:latin typeface="华文隶书" pitchFamily="2" charset="-122"/>
                <a:ea typeface="华文隶书" pitchFamily="2" charset="-122"/>
                <a:sym typeface="나눔고딕" pitchFamily="2" charset="-127"/>
              </a:rPr>
              <a:t>工商管理案例大赛与案例库</a:t>
            </a:r>
            <a:endParaRPr lang="zh-CN" altLang="en-US" sz="2800" dirty="0">
              <a:solidFill>
                <a:srgbClr val="FF0000"/>
              </a:solidFill>
              <a:latin typeface="华文隶书" pitchFamily="2" charset="-122"/>
              <a:ea typeface="华文隶书" pitchFamily="2" charset="-122"/>
            </a:endParaRPr>
          </a:p>
        </p:txBody>
      </p:sp>
      <p:sp>
        <p:nvSpPr>
          <p:cNvPr id="11" name="圆角矩形 10"/>
          <p:cNvSpPr/>
          <p:nvPr/>
        </p:nvSpPr>
        <p:spPr>
          <a:xfrm>
            <a:off x="857224" y="1428742"/>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案例</a:t>
            </a:r>
            <a:r>
              <a:rPr lang="zh-CN" altLang="en-US" sz="2000" b="1" dirty="0" smtClean="0">
                <a:latin typeface="微软雅黑" panose="020B0503020204020204" pitchFamily="34" charset="-122"/>
                <a:ea typeface="微软雅黑" panose="020B0503020204020204" pitchFamily="34" charset="-122"/>
              </a:rPr>
              <a:t>大赛</a:t>
            </a:r>
            <a:endParaRPr lang="zh-CN" altLang="en-US" sz="2000" b="1" dirty="0">
              <a:latin typeface="微软雅黑" panose="020B0503020204020204" pitchFamily="34" charset="-122"/>
              <a:ea typeface="微软雅黑" panose="020B0503020204020204" pitchFamily="34" charset="-122"/>
            </a:endParaRPr>
          </a:p>
        </p:txBody>
      </p:sp>
      <p:sp>
        <p:nvSpPr>
          <p:cNvPr id="13" name="圆角矩形 12"/>
          <p:cNvSpPr/>
          <p:nvPr/>
        </p:nvSpPr>
        <p:spPr>
          <a:xfrm>
            <a:off x="6794208" y="2233614"/>
            <a:ext cx="1421130"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案例库</a:t>
            </a:r>
          </a:p>
        </p:txBody>
      </p:sp>
      <p:sp>
        <p:nvSpPr>
          <p:cNvPr id="14" name="圆角矩形 13"/>
          <p:cNvSpPr/>
          <p:nvPr/>
        </p:nvSpPr>
        <p:spPr>
          <a:xfrm>
            <a:off x="3050512" y="1428742"/>
            <a:ext cx="1062366"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学生</a:t>
            </a:r>
            <a:endParaRPr lang="zh-CN" altLang="en-US" sz="2000" b="1" dirty="0">
              <a:latin typeface="微软雅黑" panose="020B0503020204020204" pitchFamily="34" charset="-122"/>
              <a:ea typeface="微软雅黑" panose="020B0503020204020204" pitchFamily="34" charset="-122"/>
            </a:endParaRPr>
          </a:p>
        </p:txBody>
      </p:sp>
      <p:cxnSp>
        <p:nvCxnSpPr>
          <p:cNvPr id="15" name="直接箭头连接符 14"/>
          <p:cNvCxnSpPr>
            <a:stCxn id="11" idx="3"/>
            <a:endCxn id="14" idx="1"/>
          </p:cNvCxnSpPr>
          <p:nvPr/>
        </p:nvCxnSpPr>
        <p:spPr>
          <a:xfrm>
            <a:off x="2278354" y="1704967"/>
            <a:ext cx="77215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0" name="圆角矩形 19"/>
          <p:cNvSpPr/>
          <p:nvPr/>
        </p:nvSpPr>
        <p:spPr>
          <a:xfrm>
            <a:off x="4697174" y="1442390"/>
            <a:ext cx="1714512"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教学型案例</a:t>
            </a:r>
            <a:endParaRPr lang="zh-CN" altLang="en-US" sz="2000" b="1" dirty="0">
              <a:latin typeface="微软雅黑" panose="020B0503020204020204" pitchFamily="34" charset="-122"/>
              <a:ea typeface="微软雅黑" panose="020B0503020204020204" pitchFamily="34" charset="-122"/>
            </a:endParaRPr>
          </a:p>
        </p:txBody>
      </p:sp>
      <p:sp>
        <p:nvSpPr>
          <p:cNvPr id="21" name="圆角矩形 20"/>
          <p:cNvSpPr/>
          <p:nvPr/>
        </p:nvSpPr>
        <p:spPr>
          <a:xfrm>
            <a:off x="4714876" y="3000378"/>
            <a:ext cx="1714512"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研究型案例</a:t>
            </a:r>
            <a:endParaRPr lang="zh-CN" altLang="en-US" sz="2000" b="1" dirty="0">
              <a:latin typeface="微软雅黑" panose="020B0503020204020204" pitchFamily="34" charset="-122"/>
              <a:ea typeface="微软雅黑" panose="020B0503020204020204" pitchFamily="34" charset="-122"/>
            </a:endParaRPr>
          </a:p>
        </p:txBody>
      </p:sp>
      <p:sp>
        <p:nvSpPr>
          <p:cNvPr id="23" name="圆角矩形 22"/>
          <p:cNvSpPr/>
          <p:nvPr/>
        </p:nvSpPr>
        <p:spPr>
          <a:xfrm>
            <a:off x="3011808" y="2928940"/>
            <a:ext cx="1062366"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教师</a:t>
            </a:r>
            <a:endParaRPr lang="zh-CN" altLang="en-US" sz="2000" b="1" dirty="0">
              <a:latin typeface="微软雅黑" panose="020B0503020204020204" pitchFamily="34" charset="-122"/>
              <a:ea typeface="微软雅黑" panose="020B0503020204020204" pitchFamily="34" charset="-122"/>
            </a:endParaRPr>
          </a:p>
        </p:txBody>
      </p:sp>
      <p:cxnSp>
        <p:nvCxnSpPr>
          <p:cNvPr id="30" name="直接箭头连接符 29"/>
          <p:cNvCxnSpPr/>
          <p:nvPr/>
        </p:nvCxnSpPr>
        <p:spPr>
          <a:xfrm rot="5400000">
            <a:off x="2893507" y="2436997"/>
            <a:ext cx="947748" cy="19654"/>
          </a:xfrm>
          <a:prstGeom prst="straightConnector1">
            <a:avLst/>
          </a:prstGeom>
          <a:ln w="38100">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a:stCxn id="14" idx="3"/>
          </p:cNvCxnSpPr>
          <p:nvPr/>
        </p:nvCxnSpPr>
        <p:spPr>
          <a:xfrm>
            <a:off x="4112878" y="1704967"/>
            <a:ext cx="599136" cy="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flipV="1">
            <a:off x="4071934" y="3214692"/>
            <a:ext cx="640080" cy="333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4" name="直接箭头连接符 33"/>
          <p:cNvCxnSpPr>
            <a:stCxn id="21" idx="3"/>
            <a:endCxn id="13" idx="2"/>
          </p:cNvCxnSpPr>
          <p:nvPr/>
        </p:nvCxnSpPr>
        <p:spPr>
          <a:xfrm flipV="1">
            <a:off x="6429388" y="2786064"/>
            <a:ext cx="1075385" cy="49053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7" name="直接箭头连接符 36"/>
          <p:cNvCxnSpPr>
            <a:endCxn id="13" idx="0"/>
          </p:cNvCxnSpPr>
          <p:nvPr/>
        </p:nvCxnSpPr>
        <p:spPr>
          <a:xfrm>
            <a:off x="6429388" y="1643056"/>
            <a:ext cx="1075385" cy="59055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p:nvPr/>
        </p:nvCxnSpPr>
        <p:spPr>
          <a:xfrm rot="5400000">
            <a:off x="3313976" y="2471659"/>
            <a:ext cx="944413"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rot="5400000">
            <a:off x="5394330" y="3821122"/>
            <a:ext cx="50006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1" name="圆角矩形 30"/>
          <p:cNvSpPr/>
          <p:nvPr/>
        </p:nvSpPr>
        <p:spPr>
          <a:xfrm>
            <a:off x="4929189" y="4071948"/>
            <a:ext cx="1419556" cy="5524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论文发表</a:t>
            </a:r>
            <a:endParaRPr lang="zh-CN" altLang="en-US" sz="2000"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上届工商管理案例大赛总结</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642924"/>
            <a:ext cx="8001056" cy="4143404"/>
          </a:xfrm>
        </p:spPr>
        <p:txBody>
          <a:bodyPr>
            <a:noAutofit/>
          </a:bodyPr>
          <a:lstStyle/>
          <a:p>
            <a:pPr marL="571500" indent="-571500">
              <a:lnSpc>
                <a:spcPct val="15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 </a:t>
            </a:r>
            <a:r>
              <a:rPr lang="en-US" altLang="zh-CN" sz="2400" b="1" dirty="0" smtClean="0">
                <a:solidFill>
                  <a:srgbClr val="FF0000"/>
                </a:solidFill>
                <a:latin typeface="微软雅黑" panose="020B0503020204020204" pitchFamily="34" charset="-122"/>
                <a:ea typeface="微软雅黑" panose="020B0503020204020204" pitchFamily="34" charset="-122"/>
              </a:rPr>
              <a:t>2017</a:t>
            </a:r>
            <a:r>
              <a:rPr lang="zh-CN" altLang="en-US" sz="2400" b="1" dirty="0" smtClean="0">
                <a:solidFill>
                  <a:srgbClr val="FF0000"/>
                </a:solidFill>
                <a:latin typeface="微软雅黑" panose="020B0503020204020204" pitchFamily="34" charset="-122"/>
                <a:ea typeface="微软雅黑" panose="020B0503020204020204" pitchFamily="34" charset="-122"/>
              </a:rPr>
              <a:t>年</a:t>
            </a:r>
            <a:r>
              <a:rPr lang="en-US" altLang="zh-CN" sz="2400" b="1" dirty="0" smtClean="0">
                <a:latin typeface="微软雅黑" panose="020B0503020204020204" pitchFamily="34" charset="-122"/>
                <a:ea typeface="微软雅黑" panose="020B0503020204020204" pitchFamily="34" charset="-122"/>
              </a:rPr>
              <a:t>5</a:t>
            </a:r>
            <a:r>
              <a:rPr lang="zh-CN" altLang="en-US" sz="2400" b="1" dirty="0" smtClean="0">
                <a:latin typeface="微软雅黑" panose="020B0503020204020204" pitchFamily="34" charset="-122"/>
                <a:ea typeface="微软雅黑" panose="020B0503020204020204" pitchFamily="34" charset="-122"/>
              </a:rPr>
              <a:t>月启动，</a:t>
            </a:r>
            <a:r>
              <a:rPr lang="en-US" altLang="zh-CN" sz="2400" b="1" dirty="0" smtClean="0">
                <a:latin typeface="微软雅黑" panose="020B0503020204020204" pitchFamily="34" charset="-122"/>
                <a:ea typeface="微软雅黑" panose="020B0503020204020204" pitchFamily="34" charset="-122"/>
              </a:rPr>
              <a:t>12</a:t>
            </a:r>
            <a:r>
              <a:rPr lang="zh-CN" altLang="en-US" sz="2400" b="1" dirty="0" smtClean="0">
                <a:latin typeface="微软雅黑" panose="020B0503020204020204" pitchFamily="34" charset="-122"/>
                <a:ea typeface="微软雅黑" panose="020B0503020204020204" pitchFamily="34" charset="-122"/>
              </a:rPr>
              <a:t>月</a:t>
            </a:r>
            <a:r>
              <a:rPr lang="zh-CN" altLang="en-US" sz="2400" b="1" dirty="0" smtClean="0">
                <a:latin typeface="微软雅黑" panose="020B0503020204020204" pitchFamily="34" charset="-122"/>
                <a:ea typeface="微软雅黑" panose="020B0503020204020204" pitchFamily="34" charset="-122"/>
              </a:rPr>
              <a:t>结束</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15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共</a:t>
            </a:r>
            <a:r>
              <a:rPr lang="zh-CN" altLang="en-US" sz="2400" b="1" dirty="0" smtClean="0">
                <a:latin typeface="微软雅黑" panose="020B0503020204020204" pitchFamily="34" charset="-122"/>
                <a:ea typeface="微软雅黑" panose="020B0503020204020204" pitchFamily="34" charset="-122"/>
              </a:rPr>
              <a:t>收到来自</a:t>
            </a:r>
            <a:r>
              <a:rPr lang="en-US" altLang="zh-CN" sz="2400" b="1" dirty="0" smtClean="0">
                <a:solidFill>
                  <a:srgbClr val="FF0000"/>
                </a:solidFill>
                <a:latin typeface="微软雅黑" panose="020B0503020204020204" pitchFamily="34" charset="-122"/>
                <a:ea typeface="微软雅黑" panose="020B0503020204020204" pitchFamily="34" charset="-122"/>
              </a:rPr>
              <a:t>33</a:t>
            </a:r>
            <a:r>
              <a:rPr lang="zh-CN" altLang="en-US" sz="2400" b="1" dirty="0" smtClean="0">
                <a:solidFill>
                  <a:srgbClr val="FF0000"/>
                </a:solidFill>
                <a:latin typeface="微软雅黑" panose="020B0503020204020204" pitchFamily="34" charset="-122"/>
                <a:ea typeface="微软雅黑" panose="020B0503020204020204" pitchFamily="34" charset="-122"/>
              </a:rPr>
              <a:t>个分部</a:t>
            </a:r>
            <a:r>
              <a:rPr lang="zh-CN" altLang="en-US" sz="2400" b="1" dirty="0" smtClean="0">
                <a:latin typeface="微软雅黑" panose="020B0503020204020204" pitchFamily="34" charset="-122"/>
                <a:ea typeface="微软雅黑" panose="020B0503020204020204" pitchFamily="34" charset="-122"/>
              </a:rPr>
              <a:t>选送的案例</a:t>
            </a:r>
            <a:r>
              <a:rPr lang="en-US" altLang="zh-CN" sz="2400" b="1" dirty="0" smtClean="0">
                <a:solidFill>
                  <a:srgbClr val="FF0000"/>
                </a:solidFill>
                <a:latin typeface="微软雅黑" panose="020B0503020204020204" pitchFamily="34" charset="-122"/>
                <a:ea typeface="微软雅黑" panose="020B0503020204020204" pitchFamily="34" charset="-122"/>
              </a:rPr>
              <a:t>228</a:t>
            </a:r>
            <a:r>
              <a:rPr lang="zh-CN" altLang="en-US" sz="2400" b="1" dirty="0" smtClean="0">
                <a:solidFill>
                  <a:srgbClr val="FF0000"/>
                </a:solidFill>
                <a:latin typeface="微软雅黑" panose="020B0503020204020204" pitchFamily="34" charset="-122"/>
                <a:ea typeface="微软雅黑" panose="020B0503020204020204" pitchFamily="34" charset="-122"/>
              </a:rPr>
              <a:t>篇</a:t>
            </a:r>
            <a:endParaRPr lang="en-US" altLang="zh-CN" sz="2400" b="1" dirty="0" smtClean="0">
              <a:solidFill>
                <a:srgbClr val="FF0000"/>
              </a:solidFill>
              <a:latin typeface="微软雅黑" panose="020B0503020204020204" pitchFamily="34" charset="-122"/>
              <a:ea typeface="微软雅黑" panose="020B0503020204020204" pitchFamily="34" charset="-122"/>
            </a:endParaRPr>
          </a:p>
          <a:p>
            <a:pPr marL="571500" indent="-571500">
              <a:lnSpc>
                <a:spcPct val="15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共有</a:t>
            </a:r>
            <a:r>
              <a:rPr lang="en-US" altLang="zh-CN" sz="2400" b="1" dirty="0" smtClean="0">
                <a:solidFill>
                  <a:srgbClr val="FF0000"/>
                </a:solidFill>
                <a:latin typeface="微软雅黑" panose="020B0503020204020204" pitchFamily="34" charset="-122"/>
                <a:ea typeface="微软雅黑" panose="020B0503020204020204" pitchFamily="34" charset="-122"/>
              </a:rPr>
              <a:t>21</a:t>
            </a:r>
            <a:r>
              <a:rPr lang="zh-CN" altLang="en-US" sz="2400" b="1" dirty="0" smtClean="0">
                <a:solidFill>
                  <a:srgbClr val="FF0000"/>
                </a:solidFill>
                <a:latin typeface="微软雅黑" panose="020B0503020204020204" pitchFamily="34" charset="-122"/>
                <a:ea typeface="微软雅黑" panose="020B0503020204020204" pitchFamily="34" charset="-122"/>
              </a:rPr>
              <a:t>位专家</a:t>
            </a:r>
            <a:r>
              <a:rPr lang="zh-CN" altLang="en-US" sz="2400" b="1" dirty="0" smtClean="0">
                <a:latin typeface="微软雅黑" panose="020B0503020204020204" pitchFamily="34" charset="-122"/>
                <a:ea typeface="微软雅黑" panose="020B0503020204020204" pitchFamily="34" charset="-122"/>
              </a:rPr>
              <a:t>参与了初审和终审，评审采取专家匿名分散审阅与集中评审相结合的方式</a:t>
            </a:r>
            <a:r>
              <a:rPr lang="zh-CN" altLang="en-US" sz="2400" b="1" dirty="0" smtClean="0">
                <a:latin typeface="微软雅黑" panose="020B0503020204020204" pitchFamily="34" charset="-122"/>
                <a:ea typeface="微软雅黑" panose="020B0503020204020204" pitchFamily="34" charset="-122"/>
              </a:rPr>
              <a:t>进行</a:t>
            </a:r>
            <a:endParaRPr lang="en-US" altLang="zh-CN" sz="2400" b="1" dirty="0" smtClean="0">
              <a:latin typeface="微软雅黑" panose="020B0503020204020204" pitchFamily="34" charset="-122"/>
              <a:ea typeface="微软雅黑" panose="020B0503020204020204" pitchFamily="34" charset="-122"/>
            </a:endParaRPr>
          </a:p>
          <a:p>
            <a:pPr marL="571500" indent="-571500">
              <a:lnSpc>
                <a:spcPct val="15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100</a:t>
            </a:r>
            <a:r>
              <a:rPr lang="zh-CN" altLang="en-US" sz="2400" b="1" dirty="0" smtClean="0">
                <a:solidFill>
                  <a:srgbClr val="FF0000"/>
                </a:solidFill>
                <a:latin typeface="微软雅黑" panose="020B0503020204020204" pitchFamily="34" charset="-122"/>
                <a:ea typeface="微软雅黑" panose="020B0503020204020204" pitchFamily="34" charset="-122"/>
              </a:rPr>
              <a:t>篇案例作品获奖</a:t>
            </a:r>
            <a:r>
              <a:rPr lang="zh-CN" altLang="en-US" sz="2400" b="1" dirty="0" smtClean="0">
                <a:latin typeface="微软雅黑" panose="020B0503020204020204" pitchFamily="34" charset="-122"/>
                <a:ea typeface="微软雅黑" panose="020B0503020204020204" pitchFamily="34" charset="-122"/>
              </a:rPr>
              <a:t>，</a:t>
            </a:r>
            <a:r>
              <a:rPr lang="en-US" altLang="zh-CN" sz="2400" b="1" dirty="0" smtClean="0">
                <a:solidFill>
                  <a:srgbClr val="FF0000"/>
                </a:solidFill>
                <a:latin typeface="微软雅黑" panose="020B0503020204020204" pitchFamily="34" charset="-122"/>
                <a:ea typeface="微软雅黑" panose="020B0503020204020204" pitchFamily="34" charset="-122"/>
              </a:rPr>
              <a:t>10</a:t>
            </a:r>
            <a:r>
              <a:rPr lang="zh-CN" altLang="en-US" sz="2400" b="1" dirty="0" smtClean="0">
                <a:solidFill>
                  <a:srgbClr val="FF0000"/>
                </a:solidFill>
                <a:latin typeface="微软雅黑" panose="020B0503020204020204" pitchFamily="34" charset="-122"/>
                <a:ea typeface="微软雅黑" panose="020B0503020204020204" pitchFamily="34" charset="-122"/>
              </a:rPr>
              <a:t>位教师获得优秀指导教师奖，</a:t>
            </a:r>
            <a:r>
              <a:rPr lang="en-US" altLang="zh-CN" sz="2400" b="1" dirty="0" smtClean="0">
                <a:solidFill>
                  <a:srgbClr val="FF0000"/>
                </a:solidFill>
                <a:latin typeface="微软雅黑" panose="020B0503020204020204" pitchFamily="34" charset="-122"/>
                <a:ea typeface="微软雅黑" panose="020B0503020204020204" pitchFamily="34" charset="-122"/>
              </a:rPr>
              <a:t>6</a:t>
            </a:r>
            <a:r>
              <a:rPr lang="zh-CN" altLang="en-US" sz="2400" b="1" dirty="0" smtClean="0">
                <a:solidFill>
                  <a:srgbClr val="FF0000"/>
                </a:solidFill>
                <a:latin typeface="微软雅黑" panose="020B0503020204020204" pitchFamily="34" charset="-122"/>
                <a:ea typeface="微软雅黑" panose="020B0503020204020204" pitchFamily="34" charset="-122"/>
              </a:rPr>
              <a:t>所分部获得组织</a:t>
            </a:r>
            <a:r>
              <a:rPr lang="zh-CN" altLang="en-US" sz="2400" b="1" dirty="0" smtClean="0">
                <a:solidFill>
                  <a:srgbClr val="FF0000"/>
                </a:solidFill>
                <a:latin typeface="微软雅黑" panose="020B0503020204020204" pitchFamily="34" charset="-122"/>
                <a:ea typeface="微软雅黑" panose="020B0503020204020204" pitchFamily="34" charset="-122"/>
              </a:rPr>
              <a:t>奖</a:t>
            </a:r>
            <a:endParaRPr lang="zh-CN" altLang="en-US" sz="2400"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上届工商管理案例大赛总结</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642924"/>
            <a:ext cx="8072494"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入选案例</a:t>
            </a:r>
            <a:r>
              <a:rPr lang="zh-CN" altLang="en-US" sz="2400" b="1" dirty="0" smtClean="0">
                <a:latin typeface="微软雅黑" panose="020B0503020204020204" pitchFamily="34" charset="-122"/>
                <a:ea typeface="微软雅黑" panose="020B0503020204020204" pitchFamily="34" charset="-122"/>
              </a:rPr>
              <a:t>总体特点</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200000"/>
              </a:lnSpc>
              <a:buClr>
                <a:srgbClr val="FF0000"/>
              </a:buClr>
              <a:buSzPct val="90000"/>
              <a:buFont typeface="Wingdings" pitchFamily="2" charset="2"/>
              <a:buChar char="ü"/>
            </a:pPr>
            <a:r>
              <a:rPr lang="zh-CN" altLang="en-US" sz="2000" dirty="0" smtClean="0">
                <a:solidFill>
                  <a:srgbClr val="FF0000"/>
                </a:solidFill>
                <a:latin typeface="微软雅黑" pitchFamily="34" charset="-122"/>
                <a:ea typeface="微软雅黑" pitchFamily="34" charset="-122"/>
              </a:rPr>
              <a:t>第一，案例内容和形式多样化。</a:t>
            </a:r>
            <a:r>
              <a:rPr lang="zh-CN" altLang="en-US" sz="2000" dirty="0" smtClean="0">
                <a:latin typeface="微软雅黑" pitchFamily="34" charset="-122"/>
                <a:ea typeface="微软雅黑" pitchFamily="34" charset="-122"/>
              </a:rPr>
              <a:t>既有家族企业案例，也有国企案例；既有与民生紧密联系的服务行业（如快递、餐饮）的案例，也有国家支柱产业（如制造业、高科技领域）的案例；既有描述领导者行为和员工激励措施的案例，也有反映市场营销、生产管理、供应链管理、战略管理的案例。</a:t>
            </a:r>
            <a:endParaRPr lang="zh-CN" altLang="en-US" sz="2000" dirty="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上届工商管理案例大赛总结</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642924"/>
            <a:ext cx="8358246"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入选案例</a:t>
            </a:r>
            <a:r>
              <a:rPr lang="zh-CN" altLang="en-US" sz="2400" b="1" dirty="0" smtClean="0">
                <a:latin typeface="微软雅黑" panose="020B0503020204020204" pitchFamily="34" charset="-122"/>
                <a:ea typeface="微软雅黑" panose="020B0503020204020204" pitchFamily="34" charset="-122"/>
              </a:rPr>
              <a:t>总体特点</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200000"/>
              </a:lnSpc>
              <a:buClr>
                <a:srgbClr val="FF0000"/>
              </a:buClr>
              <a:buSzPct val="90000"/>
              <a:buFont typeface="Wingdings" pitchFamily="2" charset="2"/>
              <a:buChar char="ü"/>
            </a:pPr>
            <a:r>
              <a:rPr lang="zh-CN" altLang="en-US" sz="2000" dirty="0" smtClean="0">
                <a:solidFill>
                  <a:srgbClr val="FF0000"/>
                </a:solidFill>
                <a:latin typeface="微软雅黑" pitchFamily="34" charset="-122"/>
                <a:ea typeface="微软雅黑" pitchFamily="34" charset="-122"/>
              </a:rPr>
              <a:t>第二，案例在一定程度上反映了我国经济领域中产业和企业发展的现状，聚焦企业发展中的问题和痛点。</a:t>
            </a:r>
            <a:r>
              <a:rPr lang="zh-CN" altLang="en-US" sz="2000" dirty="0" smtClean="0">
                <a:latin typeface="微软雅黑" pitchFamily="34" charset="-122"/>
                <a:ea typeface="微软雅黑" pitchFamily="34" charset="-122"/>
              </a:rPr>
              <a:t>案例事件发生和发展的逻辑关系顺畅，研究者对主要人物的描述也比较典型和丰满，能够在不同层面引发读者的思考，具有较好的启示意义。</a:t>
            </a:r>
            <a:endParaRPr lang="zh-CN" altLang="en-US" sz="2000" dirty="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563231"/>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开放大学教师的科研分析</a:t>
            </a: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714362"/>
            <a:ext cx="6758006" cy="2714644"/>
          </a:xfrm>
        </p:spPr>
        <p:txBody>
          <a:bodyPr>
            <a:normAutofit fontScale="92500" lnSpcReduction="10000"/>
          </a:bodyPr>
          <a:lstStyle/>
          <a:p>
            <a:pPr marL="571500" indent="-571500">
              <a:lnSpc>
                <a:spcPct val="150000"/>
              </a:lnSpc>
              <a:buClr>
                <a:srgbClr val="FF0000"/>
              </a:buClr>
              <a:buSzPct val="90000"/>
              <a:buFont typeface="Wingdings" pitchFamily="2" charset="2"/>
              <a:buChar char="p"/>
            </a:pPr>
            <a:r>
              <a:rPr lang="zh-CN" altLang="en-US" b="1" dirty="0" smtClean="0">
                <a:latin typeface="微软雅黑" panose="020B0503020204020204" pitchFamily="34" charset="-122"/>
                <a:ea typeface="微软雅黑" panose="020B0503020204020204" pitchFamily="34" charset="-122"/>
              </a:rPr>
              <a:t>特色优势</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在职学生多，便于合作调研</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系统办学，体系覆盖全国</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远程开放教育的实践与创新</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b="1" dirty="0">
              <a:latin typeface="微软雅黑" panose="020B0503020204020204" pitchFamily="34" charset="-122"/>
              <a:ea typeface="微软雅黑" panose="020B0503020204020204" pitchFamily="34" charset="-122"/>
            </a:endParaRPr>
          </a:p>
        </p:txBody>
      </p:sp>
      <p:graphicFrame>
        <p:nvGraphicFramePr>
          <p:cNvPr id="8" name="图示 7"/>
          <p:cNvGraphicFramePr/>
          <p:nvPr/>
        </p:nvGraphicFramePr>
        <p:xfrm>
          <a:off x="928662" y="3643320"/>
          <a:ext cx="6215106" cy="7858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上届工商管理案例大赛总结</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642924"/>
            <a:ext cx="8572560" cy="3929090"/>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anose="020B0503020204020204" pitchFamily="34" charset="-122"/>
                <a:ea typeface="微软雅黑" panose="020B0503020204020204" pitchFamily="34" charset="-122"/>
              </a:rPr>
              <a:t>入选案例</a:t>
            </a:r>
            <a:r>
              <a:rPr lang="zh-CN" altLang="en-US" sz="2400" b="1" dirty="0" smtClean="0">
                <a:latin typeface="微软雅黑" panose="020B0503020204020204" pitchFamily="34" charset="-122"/>
                <a:ea typeface="微软雅黑" panose="020B0503020204020204" pitchFamily="34" charset="-122"/>
              </a:rPr>
              <a:t>总体特点</a:t>
            </a:r>
            <a:endParaRPr lang="en-US" altLang="zh-CN" sz="2400" b="1" dirty="0" smtClean="0">
              <a:latin typeface="微软雅黑" panose="020B0503020204020204" pitchFamily="34" charset="-122"/>
              <a:ea typeface="微软雅黑" panose="020B0503020204020204" pitchFamily="34" charset="-122"/>
            </a:endParaRPr>
          </a:p>
          <a:p>
            <a:pPr marL="971550" lvl="1" indent="-571500">
              <a:lnSpc>
                <a:spcPct val="200000"/>
              </a:lnSpc>
              <a:buClr>
                <a:srgbClr val="FF0000"/>
              </a:buClr>
              <a:buSzPct val="90000"/>
              <a:buFont typeface="Wingdings" pitchFamily="2" charset="2"/>
              <a:buChar char="ü"/>
            </a:pPr>
            <a:r>
              <a:rPr lang="zh-CN" altLang="en-US" sz="2000" dirty="0" smtClean="0">
                <a:solidFill>
                  <a:srgbClr val="FF0000"/>
                </a:solidFill>
                <a:latin typeface="微软雅黑" pitchFamily="34" charset="-122"/>
                <a:ea typeface="微软雅黑" pitchFamily="34" charset="-122"/>
              </a:rPr>
              <a:t>第三，案例的调研和写作充分体现了学生之间以及学生和教师之间的分工与合作，是集体智慧的结晶。</a:t>
            </a:r>
            <a:r>
              <a:rPr lang="zh-CN" altLang="en-US" sz="2000" dirty="0" smtClean="0">
                <a:latin typeface="微软雅黑" pitchFamily="34" charset="-122"/>
                <a:ea typeface="微软雅黑" pitchFamily="34" charset="-122"/>
              </a:rPr>
              <a:t>案例撰写需要学生认真调研和系统思考，也需要教师的帮助和指导</a:t>
            </a:r>
            <a:r>
              <a:rPr lang="zh-CN" altLang="en-US" sz="2000" dirty="0" smtClean="0">
                <a:latin typeface="微软雅黑" pitchFamily="34" charset="-122"/>
                <a:ea typeface="微软雅黑" pitchFamily="34" charset="-122"/>
              </a:rPr>
              <a:t>。对</a:t>
            </a:r>
            <a:r>
              <a:rPr lang="zh-CN" altLang="en-US" sz="2000" dirty="0" smtClean="0">
                <a:latin typeface="微软雅黑" pitchFamily="34" charset="-122"/>
                <a:ea typeface="微软雅黑" pitchFamily="34" charset="-122"/>
              </a:rPr>
              <a:t>学生来说，撰写案例、参与案例大赛是一个很好的</a:t>
            </a:r>
            <a:r>
              <a:rPr lang="zh-CN" altLang="en-US" sz="2000" dirty="0" smtClean="0">
                <a:latin typeface="微软雅黑" pitchFamily="34" charset="-122"/>
                <a:ea typeface="微软雅黑" pitchFamily="34" charset="-122"/>
              </a:rPr>
              <a:t>学习过程。</a:t>
            </a:r>
            <a:endParaRPr lang="zh-CN" altLang="en-US" sz="2000" dirty="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642924"/>
            <a:ext cx="8572560" cy="4143404"/>
          </a:xfrm>
        </p:spPr>
        <p:txBody>
          <a:bodyPr>
            <a:noAutofit/>
          </a:bodyPr>
          <a:lstStyle/>
          <a:p>
            <a:pPr marL="571500" indent="-571500">
              <a:lnSpc>
                <a:spcPct val="20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4</a:t>
            </a:r>
            <a:r>
              <a:rPr lang="zh-CN" altLang="en-US" sz="2400" b="1" dirty="0" smtClean="0">
                <a:solidFill>
                  <a:srgbClr val="FF0000"/>
                </a:solidFill>
                <a:latin typeface="微软雅黑" panose="020B0503020204020204" pitchFamily="34" charset="-122"/>
                <a:ea typeface="微软雅黑" panose="020B0503020204020204" pitchFamily="34" charset="-122"/>
              </a:rPr>
              <a:t>月初</a:t>
            </a:r>
            <a:r>
              <a:rPr lang="zh-CN" altLang="en-US" sz="2400" b="1" dirty="0" smtClean="0">
                <a:latin typeface="微软雅黑" panose="020B0503020204020204" pitchFamily="34" charset="-122"/>
                <a:ea typeface="微软雅黑" panose="020B0503020204020204" pitchFamily="34" charset="-122"/>
              </a:rPr>
              <a:t>，国家开放大学发布通知，启动大赛。</a:t>
            </a:r>
          </a:p>
          <a:p>
            <a:pPr marL="571500" indent="-571500">
              <a:lnSpc>
                <a:spcPct val="20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4</a:t>
            </a:r>
            <a:r>
              <a:rPr lang="zh-CN" altLang="en-US" sz="2400" b="1" dirty="0" smtClean="0">
                <a:solidFill>
                  <a:srgbClr val="FF0000"/>
                </a:solidFill>
                <a:latin typeface="微软雅黑" panose="020B0503020204020204" pitchFamily="34" charset="-122"/>
                <a:ea typeface="微软雅黑" panose="020B0503020204020204" pitchFamily="34" charset="-122"/>
              </a:rPr>
              <a:t>月下旬</a:t>
            </a:r>
            <a:r>
              <a:rPr lang="en-US" altLang="zh-CN" sz="2400" b="1" dirty="0" smtClean="0">
                <a:solidFill>
                  <a:srgbClr val="FF0000"/>
                </a:solidFill>
                <a:latin typeface="微软雅黑" panose="020B0503020204020204" pitchFamily="34" charset="-122"/>
                <a:ea typeface="微软雅黑" panose="020B0503020204020204" pitchFamily="34" charset="-122"/>
              </a:rPr>
              <a:t>—9</a:t>
            </a:r>
            <a:r>
              <a:rPr lang="zh-CN" altLang="en-US" sz="2400" b="1" dirty="0" smtClean="0">
                <a:solidFill>
                  <a:srgbClr val="FF0000"/>
                </a:solidFill>
                <a:latin typeface="微软雅黑" panose="020B0503020204020204" pitchFamily="34" charset="-122"/>
                <a:ea typeface="微软雅黑" panose="020B0503020204020204" pitchFamily="34" charset="-122"/>
              </a:rPr>
              <a:t>月下旬</a:t>
            </a:r>
            <a:r>
              <a:rPr lang="zh-CN" altLang="en-US" sz="2400" b="1" dirty="0" smtClean="0">
                <a:latin typeface="微软雅黑" panose="020B0503020204020204" pitchFamily="34" charset="-122"/>
                <a:ea typeface="微软雅黑" panose="020B0503020204020204" pitchFamily="34" charset="-122"/>
              </a:rPr>
              <a:t>，分部组织作品评选。</a:t>
            </a:r>
          </a:p>
          <a:p>
            <a:pPr marL="571500" indent="-571500">
              <a:lnSpc>
                <a:spcPct val="20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9</a:t>
            </a:r>
            <a:r>
              <a:rPr lang="zh-CN" altLang="en-US" sz="2400" b="1" dirty="0" smtClean="0">
                <a:solidFill>
                  <a:srgbClr val="FF0000"/>
                </a:solidFill>
                <a:latin typeface="微软雅黑" panose="020B0503020204020204" pitchFamily="34" charset="-122"/>
                <a:ea typeface="微软雅黑" panose="020B0503020204020204" pitchFamily="34" charset="-122"/>
              </a:rPr>
              <a:t>月</a:t>
            </a:r>
            <a:r>
              <a:rPr lang="en-US" altLang="zh-CN" sz="2400" b="1" dirty="0" smtClean="0">
                <a:solidFill>
                  <a:srgbClr val="FF0000"/>
                </a:solidFill>
                <a:latin typeface="微软雅黑" panose="020B0503020204020204" pitchFamily="34" charset="-122"/>
                <a:ea typeface="微软雅黑" panose="020B0503020204020204" pitchFamily="34" charset="-122"/>
              </a:rPr>
              <a:t>30</a:t>
            </a:r>
            <a:r>
              <a:rPr lang="zh-CN" altLang="en-US" sz="2400" b="1" dirty="0" smtClean="0">
                <a:solidFill>
                  <a:srgbClr val="FF0000"/>
                </a:solidFill>
                <a:latin typeface="微软雅黑" panose="020B0503020204020204" pitchFamily="34" charset="-122"/>
                <a:ea typeface="微软雅黑" panose="020B0503020204020204" pitchFamily="34" charset="-122"/>
              </a:rPr>
              <a:t>日前</a:t>
            </a:r>
            <a:r>
              <a:rPr lang="zh-CN" altLang="en-US" sz="2400" b="1" dirty="0" smtClean="0">
                <a:latin typeface="微软雅黑" panose="020B0503020204020204" pitchFamily="34" charset="-122"/>
                <a:ea typeface="微软雅黑" panose="020B0503020204020204" pitchFamily="34" charset="-122"/>
              </a:rPr>
              <a:t>，分部将推荐作品提交至大赛指定邮箱。 </a:t>
            </a:r>
          </a:p>
          <a:p>
            <a:pPr marL="571500" indent="-571500">
              <a:lnSpc>
                <a:spcPct val="200000"/>
              </a:lnSpc>
              <a:buClr>
                <a:srgbClr val="FF0000"/>
              </a:buClr>
              <a:buSzPct val="90000"/>
              <a:buFont typeface="Wingdings" pitchFamily="2" charset="2"/>
              <a:buChar char="p"/>
            </a:pPr>
            <a:r>
              <a:rPr lang="en-US" altLang="zh-CN" sz="2400" b="1" dirty="0" smtClean="0">
                <a:solidFill>
                  <a:srgbClr val="FF0000"/>
                </a:solidFill>
                <a:latin typeface="微软雅黑" panose="020B0503020204020204" pitchFamily="34" charset="-122"/>
                <a:ea typeface="微软雅黑" panose="020B0503020204020204" pitchFamily="34" charset="-122"/>
              </a:rPr>
              <a:t>10</a:t>
            </a:r>
            <a:r>
              <a:rPr lang="zh-CN" altLang="en-US" sz="2400" b="1" dirty="0" smtClean="0">
                <a:solidFill>
                  <a:srgbClr val="FF0000"/>
                </a:solidFill>
                <a:latin typeface="微软雅黑" panose="020B0503020204020204" pitchFamily="34" charset="-122"/>
                <a:ea typeface="微软雅黑" panose="020B0503020204020204" pitchFamily="34" charset="-122"/>
              </a:rPr>
              <a:t>月</a:t>
            </a:r>
            <a:r>
              <a:rPr lang="en-US" altLang="zh-CN" sz="2400" b="1" dirty="0" smtClean="0">
                <a:solidFill>
                  <a:srgbClr val="FF0000"/>
                </a:solidFill>
                <a:latin typeface="微软雅黑" panose="020B0503020204020204" pitchFamily="34" charset="-122"/>
                <a:ea typeface="微软雅黑" panose="020B0503020204020204" pitchFamily="34" charset="-122"/>
              </a:rPr>
              <a:t>30</a:t>
            </a:r>
            <a:r>
              <a:rPr lang="zh-CN" altLang="en-US" sz="2400" b="1" dirty="0" smtClean="0">
                <a:solidFill>
                  <a:srgbClr val="FF0000"/>
                </a:solidFill>
                <a:latin typeface="微软雅黑" panose="020B0503020204020204" pitchFamily="34" charset="-122"/>
                <a:ea typeface="微软雅黑" panose="020B0503020204020204" pitchFamily="34" charset="-122"/>
              </a:rPr>
              <a:t>日前</a:t>
            </a:r>
            <a:r>
              <a:rPr lang="zh-CN" altLang="en-US" sz="2400" b="1" dirty="0" smtClean="0">
                <a:latin typeface="微软雅黑" panose="020B0503020204020204" pitchFamily="34" charset="-122"/>
                <a:ea typeface="微软雅黑" panose="020B0503020204020204" pitchFamily="34" charset="-122"/>
              </a:rPr>
              <a:t>，国家开放大学组织评审，确定获奖作品。</a:t>
            </a:r>
          </a:p>
          <a:p>
            <a:pPr marL="571500" indent="-571500">
              <a:lnSpc>
                <a:spcPct val="200000"/>
              </a:lnSpc>
              <a:buClr>
                <a:srgbClr val="FF0000"/>
              </a:buClr>
              <a:buSzPct val="90000"/>
              <a:buFont typeface="Wingdings" pitchFamily="2" charset="2"/>
              <a:buChar char="p"/>
            </a:pPr>
            <a:endParaRPr lang="en-US" altLang="zh-CN" sz="2400" b="1" dirty="0" smtClean="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28596" y="642924"/>
            <a:ext cx="8572560"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000" b="1" dirty="0" smtClean="0">
                <a:solidFill>
                  <a:srgbClr val="FF0000"/>
                </a:solidFill>
                <a:latin typeface="微软雅黑" panose="020B0503020204020204" pitchFamily="34" charset="-122"/>
                <a:ea typeface="微软雅黑" panose="020B0503020204020204" pitchFamily="34" charset="-122"/>
              </a:rPr>
              <a:t>文本作品奖：</a:t>
            </a:r>
            <a:r>
              <a:rPr lang="zh-CN" altLang="en-US" sz="2000" b="1" dirty="0" smtClean="0">
                <a:latin typeface="微软雅黑" panose="020B0503020204020204" pitchFamily="34" charset="-122"/>
                <a:ea typeface="微软雅黑" panose="020B0503020204020204" pitchFamily="34" charset="-122"/>
              </a:rPr>
              <a:t>一等奖</a:t>
            </a:r>
            <a:r>
              <a:rPr lang="en-US" altLang="zh-CN" sz="2000" b="1" dirty="0" smtClean="0">
                <a:latin typeface="微软雅黑" panose="020B0503020204020204" pitchFamily="34" charset="-122"/>
                <a:ea typeface="微软雅黑" panose="020B0503020204020204" pitchFamily="34" charset="-122"/>
              </a:rPr>
              <a:t>10</a:t>
            </a:r>
            <a:r>
              <a:rPr lang="zh-CN" altLang="en-US" sz="2000" b="1" dirty="0" smtClean="0">
                <a:latin typeface="微软雅黑" panose="020B0503020204020204" pitchFamily="34" charset="-122"/>
                <a:ea typeface="微软雅黑" panose="020B0503020204020204" pitchFamily="34" charset="-122"/>
              </a:rPr>
              <a:t>名，二等奖</a:t>
            </a:r>
            <a:r>
              <a:rPr lang="en-US" altLang="zh-CN" sz="2000" b="1" dirty="0" smtClean="0">
                <a:latin typeface="微软雅黑" panose="020B0503020204020204" pitchFamily="34" charset="-122"/>
                <a:ea typeface="微软雅黑" panose="020B0503020204020204" pitchFamily="34" charset="-122"/>
              </a:rPr>
              <a:t>20</a:t>
            </a:r>
            <a:r>
              <a:rPr lang="zh-CN" altLang="en-US" sz="2000" b="1" dirty="0" smtClean="0">
                <a:latin typeface="微软雅黑" panose="020B0503020204020204" pitchFamily="34" charset="-122"/>
                <a:ea typeface="微软雅黑" panose="020B0503020204020204" pitchFamily="34" charset="-122"/>
              </a:rPr>
              <a:t>名，三等奖</a:t>
            </a:r>
            <a:r>
              <a:rPr lang="en-US" altLang="zh-CN" sz="2000" b="1" dirty="0" smtClean="0">
                <a:latin typeface="微软雅黑" panose="020B0503020204020204" pitchFamily="34" charset="-122"/>
                <a:ea typeface="微软雅黑" panose="020B0503020204020204" pitchFamily="34" charset="-122"/>
              </a:rPr>
              <a:t>30</a:t>
            </a:r>
            <a:r>
              <a:rPr lang="zh-CN" altLang="en-US" sz="2000" b="1" dirty="0" smtClean="0">
                <a:latin typeface="微软雅黑" panose="020B0503020204020204" pitchFamily="34" charset="-122"/>
                <a:ea typeface="微软雅黑" panose="020B0503020204020204" pitchFamily="34" charset="-122"/>
              </a:rPr>
              <a:t>名，优秀奖</a:t>
            </a:r>
            <a:r>
              <a:rPr lang="en-US" altLang="zh-CN" sz="2000" b="1" dirty="0" smtClean="0">
                <a:latin typeface="微软雅黑" panose="020B0503020204020204" pitchFamily="34" charset="-122"/>
                <a:ea typeface="微软雅黑" panose="020B0503020204020204" pitchFamily="34" charset="-122"/>
              </a:rPr>
              <a:t>40</a:t>
            </a:r>
            <a:r>
              <a:rPr lang="zh-CN" altLang="en-US" sz="2000" b="1" dirty="0" smtClean="0">
                <a:latin typeface="微软雅黑" panose="020B0503020204020204" pitchFamily="34" charset="-122"/>
                <a:ea typeface="微软雅黑" panose="020B0503020204020204" pitchFamily="34" charset="-122"/>
              </a:rPr>
              <a:t>名。</a:t>
            </a:r>
            <a:endParaRPr lang="en-US" altLang="zh-CN" sz="20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000" b="1" dirty="0" smtClean="0">
                <a:solidFill>
                  <a:srgbClr val="FF0000"/>
                </a:solidFill>
                <a:latin typeface="微软雅黑" panose="020B0503020204020204" pitchFamily="34" charset="-122"/>
                <a:ea typeface="微软雅黑" panose="020B0503020204020204" pitchFamily="34" charset="-122"/>
              </a:rPr>
              <a:t>视频作品奖：</a:t>
            </a:r>
            <a:r>
              <a:rPr lang="zh-CN" altLang="en-US" sz="2000" b="1" dirty="0" smtClean="0">
                <a:latin typeface="微软雅黑" panose="020B0503020204020204" pitchFamily="34" charset="-122"/>
                <a:ea typeface="微软雅黑" panose="020B0503020204020204" pitchFamily="34" charset="-122"/>
              </a:rPr>
              <a:t>根据学生参赛情况，确定若干优秀视频作品奖。</a:t>
            </a:r>
            <a:endParaRPr lang="en-US" altLang="zh-CN" sz="20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000" b="1" dirty="0" smtClean="0">
                <a:solidFill>
                  <a:srgbClr val="FF0000"/>
                </a:solidFill>
                <a:latin typeface="微软雅黑" panose="020B0503020204020204" pitchFamily="34" charset="-122"/>
                <a:ea typeface="微软雅黑" panose="020B0503020204020204" pitchFamily="34" charset="-122"/>
              </a:rPr>
              <a:t>指导教师奖：</a:t>
            </a:r>
            <a:r>
              <a:rPr lang="zh-CN" altLang="en-US" sz="2000" b="1" dirty="0" smtClean="0">
                <a:latin typeface="微软雅黑" panose="020B0503020204020204" pitchFamily="34" charset="-122"/>
                <a:ea typeface="微软雅黑" panose="020B0503020204020204" pitchFamily="34" charset="-122"/>
              </a:rPr>
              <a:t>作品等级奖的指导教师，授予优秀指导教师奖。每部作品限</a:t>
            </a:r>
            <a:r>
              <a:rPr lang="en-US" altLang="zh-CN" sz="2000" b="1" dirty="0" smtClean="0">
                <a:latin typeface="微软雅黑" panose="020B0503020204020204" pitchFamily="34" charset="-122"/>
                <a:ea typeface="微软雅黑" panose="020B0503020204020204" pitchFamily="34" charset="-122"/>
              </a:rPr>
              <a:t>1</a:t>
            </a:r>
            <a:r>
              <a:rPr lang="zh-CN" altLang="en-US" sz="2000" b="1" dirty="0" smtClean="0">
                <a:latin typeface="微软雅黑" panose="020B0503020204020204" pitchFamily="34" charset="-122"/>
                <a:ea typeface="微软雅黑" panose="020B0503020204020204" pitchFamily="34" charset="-122"/>
              </a:rPr>
              <a:t>名指导教师。</a:t>
            </a:r>
            <a:endParaRPr lang="en-US" altLang="zh-CN" sz="2000" b="1" dirty="0" smtClean="0">
              <a:latin typeface="微软雅黑" panose="020B0503020204020204" pitchFamily="34" charset="-122"/>
              <a:ea typeface="微软雅黑" panose="020B0503020204020204" pitchFamily="34" charset="-122"/>
            </a:endParaRPr>
          </a:p>
          <a:p>
            <a:pPr marL="571500" indent="-571500">
              <a:lnSpc>
                <a:spcPct val="200000"/>
              </a:lnSpc>
              <a:buClr>
                <a:srgbClr val="FF0000"/>
              </a:buClr>
              <a:buSzPct val="90000"/>
              <a:buFont typeface="Wingdings" pitchFamily="2" charset="2"/>
              <a:buChar char="p"/>
            </a:pPr>
            <a:r>
              <a:rPr lang="zh-CN" altLang="en-US" sz="2000" b="1" dirty="0" smtClean="0">
                <a:solidFill>
                  <a:srgbClr val="FF0000"/>
                </a:solidFill>
                <a:latin typeface="微软雅黑" panose="020B0503020204020204" pitchFamily="34" charset="-122"/>
                <a:ea typeface="微软雅黑" panose="020B0503020204020204" pitchFamily="34" charset="-122"/>
              </a:rPr>
              <a:t>组织奖：</a:t>
            </a:r>
            <a:r>
              <a:rPr lang="zh-CN" altLang="en-US" sz="2000" b="1" dirty="0" smtClean="0">
                <a:latin typeface="微软雅黑" panose="020B0503020204020204" pitchFamily="34" charset="-122"/>
                <a:ea typeface="微软雅黑" panose="020B0503020204020204" pitchFamily="34" charset="-122"/>
              </a:rPr>
              <a:t>根据组织学生参赛及获奖情况，确定若干组织奖。</a:t>
            </a:r>
          </a:p>
          <a:p>
            <a:pPr marL="571500" indent="-571500">
              <a:lnSpc>
                <a:spcPct val="200000"/>
              </a:lnSpc>
              <a:buClr>
                <a:srgbClr val="FF0000"/>
              </a:buClr>
              <a:buSzPct val="90000"/>
              <a:buFont typeface="Wingdings" pitchFamily="2" charset="2"/>
              <a:buChar char="p"/>
            </a:pPr>
            <a:endParaRPr lang="en-US" altLang="zh-CN" sz="2400" b="1" dirty="0" smtClean="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表格 8"/>
          <p:cNvGraphicFramePr>
            <a:graphicFrameLocks noGrp="1"/>
          </p:cNvGraphicFramePr>
          <p:nvPr/>
        </p:nvGraphicFramePr>
        <p:xfrm>
          <a:off x="857224" y="928675"/>
          <a:ext cx="7500990" cy="3822548"/>
        </p:xfrm>
        <a:graphic>
          <a:graphicData uri="http://schemas.openxmlformats.org/drawingml/2006/table">
            <a:tbl>
              <a:tblPr/>
              <a:tblGrid>
                <a:gridCol w="636877"/>
                <a:gridCol w="6162971"/>
                <a:gridCol w="701142"/>
              </a:tblGrid>
              <a:tr h="676653">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评价要点</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评价标准</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标准分值</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0438">
                <a:tc rowSpan="4">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案</a:t>
                      </a:r>
                    </a:p>
                    <a:p>
                      <a:pPr algn="ctr">
                        <a:lnSpc>
                          <a:spcPct val="150000"/>
                        </a:lnSpc>
                        <a:spcAft>
                          <a:spcPts val="0"/>
                        </a:spcAft>
                      </a:pPr>
                      <a:r>
                        <a:rPr lang="zh-CN" sz="1600" b="0" kern="100">
                          <a:latin typeface="微软雅黑" pitchFamily="34" charset="-122"/>
                          <a:ea typeface="微软雅黑" pitchFamily="34" charset="-122"/>
                          <a:cs typeface="Times New Roman"/>
                        </a:rPr>
                        <a:t>例</a:t>
                      </a:r>
                    </a:p>
                    <a:p>
                      <a:pPr algn="ctr">
                        <a:lnSpc>
                          <a:spcPct val="150000"/>
                        </a:lnSpc>
                        <a:spcAft>
                          <a:spcPts val="0"/>
                        </a:spcAft>
                      </a:pPr>
                      <a:r>
                        <a:rPr lang="zh-CN" sz="1600" b="0" kern="100">
                          <a:latin typeface="微软雅黑" pitchFamily="34" charset="-122"/>
                          <a:ea typeface="微软雅黑" pitchFamily="34" charset="-122"/>
                          <a:cs typeface="Times New Roman"/>
                        </a:rPr>
                        <a:t>设</a:t>
                      </a:r>
                    </a:p>
                    <a:p>
                      <a:pPr algn="ctr">
                        <a:lnSpc>
                          <a:spcPct val="150000"/>
                        </a:lnSpc>
                        <a:spcAft>
                          <a:spcPts val="0"/>
                        </a:spcAft>
                      </a:pPr>
                      <a:r>
                        <a:rPr lang="zh-CN" sz="1600" b="0" kern="100">
                          <a:latin typeface="微软雅黑" pitchFamily="34" charset="-122"/>
                          <a:ea typeface="微软雅黑" pitchFamily="34" charset="-122"/>
                          <a:cs typeface="Times New Roman"/>
                        </a:rPr>
                        <a:t>计</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800" b="0" kern="100">
                          <a:latin typeface="微软雅黑" pitchFamily="34" charset="-122"/>
                          <a:ea typeface="微软雅黑" pitchFamily="34" charset="-122"/>
                          <a:cs typeface="Times New Roman"/>
                        </a:rPr>
                        <a:t>1.</a:t>
                      </a:r>
                      <a:r>
                        <a:rPr lang="zh-CN" sz="1800" b="0" kern="100">
                          <a:latin typeface="微软雅黑" pitchFamily="34" charset="-122"/>
                          <a:ea typeface="微软雅黑" pitchFamily="34" charset="-122"/>
                          <a:cs typeface="Times New Roman"/>
                        </a:rPr>
                        <a:t>目标。即要有一定目的性。所编案例要能够揭示管理活动的内在规律，通过典型案例的设计与分析提高学生管理理论的应用能力。</a:t>
                      </a:r>
                    </a:p>
                  </a:txBody>
                  <a:tcPr marL="53982" marR="539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5</a:t>
                      </a:r>
                      <a:endParaRPr lang="zh-CN" sz="1600" b="0" kern="100">
                        <a:latin typeface="微软雅黑" pitchFamily="34" charset="-122"/>
                        <a:ea typeface="微软雅黑" pitchFamily="34" charset="-122"/>
                        <a:cs typeface="Times New Roman"/>
                      </a:endParaRP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6653">
                <a:tc vMerge="1">
                  <a:txBody>
                    <a:bodyPr/>
                    <a:lstStyle/>
                    <a:p>
                      <a:endParaRPr lang="zh-CN" altLang="en-US"/>
                    </a:p>
                  </a:txBody>
                  <a:tcPr/>
                </a:tc>
                <a:tc>
                  <a:txBody>
                    <a:bodyPr/>
                    <a:lstStyle/>
                    <a:p>
                      <a:pPr algn="just">
                        <a:lnSpc>
                          <a:spcPct val="150000"/>
                        </a:lnSpc>
                        <a:spcAft>
                          <a:spcPts val="0"/>
                        </a:spcAft>
                      </a:pPr>
                      <a:r>
                        <a:rPr lang="en-US" sz="1800" b="0" kern="100" dirty="0">
                          <a:latin typeface="微软雅黑" pitchFamily="34" charset="-122"/>
                          <a:ea typeface="微软雅黑" pitchFamily="34" charset="-122"/>
                          <a:cs typeface="Times New Roman"/>
                        </a:rPr>
                        <a:t>2.</a:t>
                      </a:r>
                      <a:r>
                        <a:rPr lang="zh-CN" sz="1800" b="0" kern="100" dirty="0">
                          <a:latin typeface="微软雅黑" pitchFamily="34" charset="-122"/>
                          <a:ea typeface="微软雅黑" pitchFamily="34" charset="-122"/>
                          <a:cs typeface="Times New Roman"/>
                        </a:rPr>
                        <a:t>主体。要有事先确定的主体，以其立场、观点来叙述管理活动的过程或运作。</a:t>
                      </a:r>
                    </a:p>
                  </a:txBody>
                  <a:tcPr marL="53982" marR="539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5</a:t>
                      </a:r>
                      <a:endParaRPr lang="zh-CN" sz="1600" b="0" kern="100">
                        <a:latin typeface="微软雅黑" pitchFamily="34" charset="-122"/>
                        <a:ea typeface="微软雅黑" pitchFamily="34" charset="-122"/>
                        <a:cs typeface="Times New Roman"/>
                      </a:endParaRP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071">
                <a:tc vMerge="1">
                  <a:txBody>
                    <a:bodyPr/>
                    <a:lstStyle/>
                    <a:p>
                      <a:endParaRPr lang="zh-CN" altLang="en-US"/>
                    </a:p>
                  </a:txBody>
                  <a:tcPr/>
                </a:tc>
                <a:tc>
                  <a:txBody>
                    <a:bodyPr/>
                    <a:lstStyle/>
                    <a:p>
                      <a:pPr algn="just">
                        <a:lnSpc>
                          <a:spcPct val="150000"/>
                        </a:lnSpc>
                        <a:spcAft>
                          <a:spcPts val="0"/>
                        </a:spcAft>
                      </a:pPr>
                      <a:r>
                        <a:rPr lang="en-US" sz="1800" b="0" kern="100">
                          <a:latin typeface="微软雅黑" pitchFamily="34" charset="-122"/>
                          <a:ea typeface="微软雅黑" pitchFamily="34" charset="-122"/>
                          <a:cs typeface="Times New Roman"/>
                        </a:rPr>
                        <a:t>3.</a:t>
                      </a:r>
                      <a:r>
                        <a:rPr lang="zh-CN" sz="1800" b="0" kern="100">
                          <a:latin typeface="微软雅黑" pitchFamily="34" charset="-122"/>
                          <a:ea typeface="微软雅黑" pitchFamily="34" charset="-122"/>
                          <a:cs typeface="Times New Roman"/>
                        </a:rPr>
                        <a:t>客体。即管理活动作用的对象。</a:t>
                      </a:r>
                    </a:p>
                  </a:txBody>
                  <a:tcPr marL="53982" marR="539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5</a:t>
                      </a:r>
                      <a:endParaRPr lang="zh-CN" sz="1600" b="0" kern="100">
                        <a:latin typeface="微软雅黑" pitchFamily="34" charset="-122"/>
                        <a:ea typeface="微软雅黑" pitchFamily="34" charset="-122"/>
                        <a:cs typeface="Times New Roman"/>
                      </a:endParaRP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3334">
                <a:tc vMerge="1">
                  <a:txBody>
                    <a:bodyPr/>
                    <a:lstStyle/>
                    <a:p>
                      <a:endParaRPr lang="zh-CN" altLang="en-US"/>
                    </a:p>
                  </a:txBody>
                  <a:tcPr/>
                </a:tc>
                <a:tc>
                  <a:txBody>
                    <a:bodyPr/>
                    <a:lstStyle/>
                    <a:p>
                      <a:pPr algn="just">
                        <a:lnSpc>
                          <a:spcPct val="150000"/>
                        </a:lnSpc>
                        <a:spcAft>
                          <a:spcPts val="0"/>
                        </a:spcAft>
                      </a:pPr>
                      <a:r>
                        <a:rPr lang="en-US" sz="1800" b="0" kern="100" dirty="0">
                          <a:latin typeface="微软雅黑" pitchFamily="34" charset="-122"/>
                          <a:ea typeface="微软雅黑" pitchFamily="34" charset="-122"/>
                          <a:cs typeface="Times New Roman"/>
                        </a:rPr>
                        <a:t>4.</a:t>
                      </a:r>
                      <a:r>
                        <a:rPr lang="zh-CN" sz="1800" b="0" kern="100" dirty="0">
                          <a:latin typeface="微软雅黑" pitchFamily="34" charset="-122"/>
                          <a:ea typeface="微软雅黑" pitchFamily="34" charset="-122"/>
                          <a:cs typeface="Times New Roman"/>
                        </a:rPr>
                        <a:t>背景条件。包括宏观的政治、经济、社会文化、科学技术等条件；微观的时间、地点、人物以及历史沿革等。</a:t>
                      </a:r>
                    </a:p>
                  </a:txBody>
                  <a:tcPr marL="53982" marR="539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dirty="0">
                          <a:latin typeface="微软雅黑" pitchFamily="34" charset="-122"/>
                          <a:ea typeface="微软雅黑" pitchFamily="34" charset="-122"/>
                          <a:cs typeface="Times New Roman"/>
                        </a:rPr>
                        <a:t>5</a:t>
                      </a:r>
                      <a:endParaRPr lang="zh-CN" sz="1600" b="0" kern="100" dirty="0">
                        <a:latin typeface="微软雅黑" pitchFamily="34" charset="-122"/>
                        <a:ea typeface="微软雅黑" pitchFamily="34" charset="-122"/>
                        <a:cs typeface="Times New Roman"/>
                      </a:endParaRP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表格 8"/>
          <p:cNvGraphicFramePr>
            <a:graphicFrameLocks noGrp="1"/>
          </p:cNvGraphicFramePr>
          <p:nvPr/>
        </p:nvGraphicFramePr>
        <p:xfrm>
          <a:off x="857224" y="928674"/>
          <a:ext cx="7643866" cy="3594829"/>
        </p:xfrm>
        <a:graphic>
          <a:graphicData uri="http://schemas.openxmlformats.org/drawingml/2006/table">
            <a:tbl>
              <a:tblPr/>
              <a:tblGrid>
                <a:gridCol w="636877"/>
                <a:gridCol w="6292609"/>
                <a:gridCol w="714380"/>
              </a:tblGrid>
              <a:tr h="835737">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评价要点</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评价标准</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标准分值</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748">
                <a:tc rowSpan="3">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案</a:t>
                      </a:r>
                    </a:p>
                    <a:p>
                      <a:pPr algn="ctr">
                        <a:lnSpc>
                          <a:spcPct val="150000"/>
                        </a:lnSpc>
                        <a:spcAft>
                          <a:spcPts val="0"/>
                        </a:spcAft>
                      </a:pPr>
                      <a:r>
                        <a:rPr lang="zh-CN" sz="1600" b="0" kern="100" dirty="0">
                          <a:latin typeface="微软雅黑" pitchFamily="34" charset="-122"/>
                          <a:ea typeface="微软雅黑" pitchFamily="34" charset="-122"/>
                          <a:cs typeface="Times New Roman"/>
                        </a:rPr>
                        <a:t>例</a:t>
                      </a:r>
                    </a:p>
                    <a:p>
                      <a:pPr algn="ctr">
                        <a:lnSpc>
                          <a:spcPct val="150000"/>
                        </a:lnSpc>
                        <a:spcAft>
                          <a:spcPts val="0"/>
                        </a:spcAft>
                      </a:pPr>
                      <a:r>
                        <a:rPr lang="zh-CN" sz="1600" b="0" kern="100" dirty="0">
                          <a:latin typeface="微软雅黑" pitchFamily="34" charset="-122"/>
                          <a:ea typeface="微软雅黑" pitchFamily="34" charset="-122"/>
                          <a:cs typeface="Times New Roman"/>
                        </a:rPr>
                        <a:t>内</a:t>
                      </a:r>
                    </a:p>
                    <a:p>
                      <a:pPr algn="ctr">
                        <a:lnSpc>
                          <a:spcPct val="150000"/>
                        </a:lnSpc>
                        <a:spcAft>
                          <a:spcPts val="0"/>
                        </a:spcAft>
                      </a:pPr>
                      <a:r>
                        <a:rPr lang="zh-CN" sz="1600" b="0" kern="100" dirty="0">
                          <a:latin typeface="微软雅黑" pitchFamily="34" charset="-122"/>
                          <a:ea typeface="微软雅黑" pitchFamily="34" charset="-122"/>
                          <a:cs typeface="Times New Roman"/>
                        </a:rPr>
                        <a:t>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800" b="0" kern="100" dirty="0">
                          <a:latin typeface="微软雅黑" pitchFamily="34" charset="-122"/>
                          <a:ea typeface="微软雅黑" pitchFamily="34" charset="-122"/>
                          <a:cs typeface="Times New Roman"/>
                        </a:rPr>
                        <a:t>1.</a:t>
                      </a:r>
                      <a:r>
                        <a:rPr lang="zh-CN" sz="1800" b="0" kern="100" dirty="0">
                          <a:latin typeface="微软雅黑" pitchFamily="34" charset="-122"/>
                          <a:ea typeface="微软雅黑" pitchFamily="34" charset="-122"/>
                          <a:cs typeface="Times New Roman"/>
                        </a:rPr>
                        <a:t>标题。要求案例标题能起到画龙点睛的作用，既能让人对该案例有一个方向性的了解，又能吸引人们对该案例产生阅读的兴趣。</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5</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1800" b="0" kern="100" dirty="0">
                          <a:latin typeface="微软雅黑" pitchFamily="34" charset="-122"/>
                          <a:ea typeface="微软雅黑" pitchFamily="34" charset="-122"/>
                          <a:cs typeface="Times New Roman"/>
                        </a:rPr>
                        <a:t>2.</a:t>
                      </a:r>
                      <a:r>
                        <a:rPr lang="zh-CN" sz="1800" b="0" kern="100" dirty="0">
                          <a:latin typeface="微软雅黑" pitchFamily="34" charset="-122"/>
                          <a:ea typeface="微软雅黑" pitchFamily="34" charset="-122"/>
                          <a:cs typeface="Times New Roman"/>
                        </a:rPr>
                        <a:t>描述。一般包括时间、地点、人物、场景、事件、对话</a:t>
                      </a:r>
                      <a:r>
                        <a:rPr lang="zh-CN" sz="1800" b="0" kern="100" dirty="0" smtClean="0">
                          <a:latin typeface="微软雅黑" pitchFamily="34" charset="-122"/>
                          <a:ea typeface="微软雅黑" pitchFamily="34" charset="-122"/>
                          <a:cs typeface="Times New Roman"/>
                        </a:rPr>
                        <a:t>等</a:t>
                      </a:r>
                      <a:endParaRPr lang="en-US" altLang="zh-CN" sz="1800" b="0" kern="100" dirty="0" smtClean="0">
                        <a:latin typeface="微软雅黑" pitchFamily="34" charset="-122"/>
                        <a:ea typeface="微软雅黑" pitchFamily="34" charset="-122"/>
                        <a:cs typeface="Times New Roman"/>
                      </a:endParaRPr>
                    </a:p>
                    <a:p>
                      <a:pPr algn="just">
                        <a:lnSpc>
                          <a:spcPct val="150000"/>
                        </a:lnSpc>
                        <a:spcAft>
                          <a:spcPts val="0"/>
                        </a:spcAft>
                      </a:pPr>
                      <a:r>
                        <a:rPr lang="zh-CN" sz="1800" b="0" kern="100" dirty="0" smtClean="0">
                          <a:latin typeface="微软雅黑" pitchFamily="34" charset="-122"/>
                          <a:ea typeface="微软雅黑" pitchFamily="34" charset="-122"/>
                          <a:cs typeface="Times New Roman"/>
                        </a:rPr>
                        <a:t>部分</a:t>
                      </a:r>
                      <a:r>
                        <a:rPr lang="zh-CN" sz="1800" b="0" kern="100" dirty="0">
                          <a:latin typeface="微软雅黑" pitchFamily="34" charset="-122"/>
                          <a:ea typeface="微软雅黑" pitchFamily="34" charset="-122"/>
                          <a:cs typeface="Times New Roman"/>
                        </a:rPr>
                        <a:t>。要求材料完整、层次清楚，简明易读。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10</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1800" b="0" kern="100" dirty="0">
                          <a:latin typeface="微软雅黑" pitchFamily="34" charset="-122"/>
                          <a:ea typeface="微软雅黑" pitchFamily="34" charset="-122"/>
                          <a:cs typeface="Times New Roman"/>
                        </a:rPr>
                        <a:t>3.</a:t>
                      </a:r>
                      <a:r>
                        <a:rPr lang="zh-CN" sz="1800" b="0" kern="100" dirty="0">
                          <a:latin typeface="微软雅黑" pitchFamily="34" charset="-122"/>
                          <a:ea typeface="微软雅黑" pitchFamily="34" charset="-122"/>
                          <a:cs typeface="Times New Roman"/>
                        </a:rPr>
                        <a:t>问题。所提问题要紧扣案例本身，能够结合管理学科的基本理论和方法，有现实意义。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dirty="0">
                          <a:latin typeface="微软雅黑" pitchFamily="34" charset="-122"/>
                          <a:ea typeface="微软雅黑" pitchFamily="34" charset="-122"/>
                          <a:cs typeface="Times New Roman"/>
                        </a:rPr>
                        <a:t>10</a:t>
                      </a:r>
                      <a:endParaRPr lang="zh-CN" sz="16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表格 8"/>
          <p:cNvGraphicFramePr>
            <a:graphicFrameLocks noGrp="1"/>
          </p:cNvGraphicFramePr>
          <p:nvPr/>
        </p:nvGraphicFramePr>
        <p:xfrm>
          <a:off x="857224" y="928674"/>
          <a:ext cx="7500990" cy="3431588"/>
        </p:xfrm>
        <a:graphic>
          <a:graphicData uri="http://schemas.openxmlformats.org/drawingml/2006/table">
            <a:tbl>
              <a:tblPr/>
              <a:tblGrid>
                <a:gridCol w="636877"/>
                <a:gridCol w="6162971"/>
                <a:gridCol w="701142"/>
              </a:tblGrid>
              <a:tr h="835737">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评价要点</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评价标准</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标准分值</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748">
                <a:tc rowSpan="3">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案</a:t>
                      </a:r>
                    </a:p>
                    <a:p>
                      <a:pPr algn="ctr">
                        <a:lnSpc>
                          <a:spcPct val="150000"/>
                        </a:lnSpc>
                        <a:spcAft>
                          <a:spcPts val="0"/>
                        </a:spcAft>
                      </a:pPr>
                      <a:r>
                        <a:rPr lang="zh-CN" sz="1600" b="0" kern="100">
                          <a:latin typeface="微软雅黑" pitchFamily="34" charset="-122"/>
                          <a:ea typeface="微软雅黑" pitchFamily="34" charset="-122"/>
                          <a:cs typeface="Times New Roman"/>
                        </a:rPr>
                        <a:t>例</a:t>
                      </a:r>
                    </a:p>
                    <a:p>
                      <a:pPr algn="ctr">
                        <a:lnSpc>
                          <a:spcPct val="150000"/>
                        </a:lnSpc>
                        <a:spcAft>
                          <a:spcPts val="0"/>
                        </a:spcAft>
                      </a:pPr>
                      <a:r>
                        <a:rPr lang="zh-CN" sz="1600" b="0" kern="100">
                          <a:latin typeface="微软雅黑" pitchFamily="34" charset="-122"/>
                          <a:ea typeface="微软雅黑" pitchFamily="34" charset="-122"/>
                          <a:cs typeface="Times New Roman"/>
                        </a:rPr>
                        <a:t>分</a:t>
                      </a:r>
                    </a:p>
                    <a:p>
                      <a:pPr algn="ctr">
                        <a:lnSpc>
                          <a:spcPct val="150000"/>
                        </a:lnSpc>
                        <a:spcAft>
                          <a:spcPts val="0"/>
                        </a:spcAft>
                      </a:pPr>
                      <a:r>
                        <a:rPr lang="zh-CN" sz="1600" b="0" kern="100">
                          <a:latin typeface="微软雅黑" pitchFamily="34" charset="-122"/>
                          <a:ea typeface="微软雅黑" pitchFamily="34" charset="-122"/>
                          <a:cs typeface="Times New Roman"/>
                        </a:rPr>
                        <a:t>析</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3373120" algn="r"/>
                        </a:tabLst>
                      </a:pPr>
                      <a:r>
                        <a:rPr lang="en-US" sz="2000" b="0" kern="100" dirty="0">
                          <a:latin typeface="微软雅黑" pitchFamily="34" charset="-122"/>
                          <a:ea typeface="微软雅黑" pitchFamily="34" charset="-122"/>
                          <a:cs typeface="Times New Roman"/>
                        </a:rPr>
                        <a:t>1.</a:t>
                      </a:r>
                      <a:r>
                        <a:rPr lang="zh-CN" sz="2000" b="0" kern="100" dirty="0">
                          <a:latin typeface="微软雅黑" pitchFamily="34" charset="-122"/>
                          <a:ea typeface="微软雅黑" pitchFamily="34" charset="-122"/>
                          <a:cs typeface="Times New Roman"/>
                        </a:rPr>
                        <a:t>根据所学知识和实际经验，紧扣问题进行分析。</a:t>
                      </a:r>
                      <a:r>
                        <a:rPr lang="en-US" sz="2000" b="0" kern="100" dirty="0">
                          <a:latin typeface="微软雅黑" pitchFamily="34" charset="-122"/>
                          <a:ea typeface="微软雅黑" pitchFamily="34" charset="-122"/>
                          <a:cs typeface="Times New Roman"/>
                        </a:rPr>
                        <a:t>	</a:t>
                      </a:r>
                      <a:endParaRPr lang="zh-CN" sz="2000" b="0" kern="100" dirty="0">
                        <a:latin typeface="微软雅黑" pitchFamily="34" charset="-122"/>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10</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2000" b="0" kern="100" dirty="0">
                          <a:latin typeface="微软雅黑" pitchFamily="34" charset="-122"/>
                          <a:ea typeface="微软雅黑" pitchFamily="34" charset="-122"/>
                          <a:cs typeface="Times New Roman"/>
                        </a:rPr>
                        <a:t>2.</a:t>
                      </a:r>
                      <a:r>
                        <a:rPr lang="zh-CN" sz="2000" b="0" kern="100" dirty="0">
                          <a:latin typeface="微软雅黑" pitchFamily="34" charset="-122"/>
                          <a:ea typeface="微软雅黑" pitchFamily="34" charset="-122"/>
                          <a:cs typeface="Times New Roman"/>
                        </a:rPr>
                        <a:t>合理运用分析工具和分析方法。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10</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2000" b="0" kern="100" dirty="0">
                          <a:latin typeface="微软雅黑" pitchFamily="34" charset="-122"/>
                          <a:ea typeface="微软雅黑" pitchFamily="34" charset="-122"/>
                          <a:cs typeface="Times New Roman"/>
                        </a:rPr>
                        <a:t>3.</a:t>
                      </a:r>
                      <a:r>
                        <a:rPr lang="zh-CN" sz="2000" b="0" kern="100" dirty="0">
                          <a:latin typeface="微软雅黑" pitchFamily="34" charset="-122"/>
                          <a:ea typeface="微软雅黑" pitchFamily="34" charset="-122"/>
                          <a:cs typeface="Times New Roman"/>
                        </a:rPr>
                        <a:t>提出解决方案或分析结论。要求引用理论</a:t>
                      </a:r>
                      <a:r>
                        <a:rPr lang="zh-CN" sz="2000" b="0" kern="100" dirty="0" smtClean="0">
                          <a:latin typeface="微软雅黑" pitchFamily="34" charset="-122"/>
                          <a:ea typeface="微软雅黑" pitchFamily="34" charset="-122"/>
                          <a:cs typeface="Times New Roman"/>
                        </a:rPr>
                        <a:t>正确</a:t>
                      </a:r>
                      <a:r>
                        <a:rPr lang="zh-CN" altLang="en-US" sz="2000" b="0" kern="100" dirty="0" smtClean="0">
                          <a:latin typeface="微软雅黑" pitchFamily="34" charset="-122"/>
                          <a:ea typeface="微软雅黑" pitchFamily="34" charset="-122"/>
                          <a:cs typeface="Times New Roman"/>
                        </a:rPr>
                        <a:t>，</a:t>
                      </a:r>
                      <a:endParaRPr lang="en-US" altLang="zh-CN" sz="2000" b="0" kern="100" dirty="0" smtClean="0">
                        <a:latin typeface="微软雅黑" pitchFamily="34" charset="-122"/>
                        <a:ea typeface="微软雅黑" pitchFamily="34" charset="-122"/>
                        <a:cs typeface="Times New Roman"/>
                      </a:endParaRPr>
                    </a:p>
                    <a:p>
                      <a:pPr algn="just">
                        <a:lnSpc>
                          <a:spcPct val="150000"/>
                        </a:lnSpc>
                        <a:spcAft>
                          <a:spcPts val="0"/>
                        </a:spcAft>
                      </a:pPr>
                      <a:r>
                        <a:rPr lang="zh-CN" sz="2000" b="0" kern="100" dirty="0" smtClean="0">
                          <a:latin typeface="微软雅黑" pitchFamily="34" charset="-122"/>
                          <a:ea typeface="微软雅黑" pitchFamily="34" charset="-122"/>
                          <a:cs typeface="Times New Roman"/>
                        </a:rPr>
                        <a:t>分析</a:t>
                      </a:r>
                      <a:r>
                        <a:rPr lang="zh-CN" sz="2000" b="0" kern="100" dirty="0">
                          <a:latin typeface="微软雅黑" pitchFamily="34" charset="-122"/>
                          <a:ea typeface="微软雅黑" pitchFamily="34" charset="-122"/>
                          <a:cs typeface="Times New Roman"/>
                        </a:rPr>
                        <a:t>符合逻辑，结论合理可信。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dirty="0">
                          <a:latin typeface="微软雅黑" pitchFamily="34" charset="-122"/>
                          <a:ea typeface="微软雅黑" pitchFamily="34" charset="-122"/>
                          <a:cs typeface="Times New Roman"/>
                        </a:rPr>
                        <a:t>10</a:t>
                      </a:r>
                      <a:endParaRPr lang="zh-CN" sz="16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本届工商管理案例大赛介绍</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表格 8"/>
          <p:cNvGraphicFramePr>
            <a:graphicFrameLocks noGrp="1"/>
          </p:cNvGraphicFramePr>
          <p:nvPr/>
        </p:nvGraphicFramePr>
        <p:xfrm>
          <a:off x="857224" y="928674"/>
          <a:ext cx="7500990" cy="3357587"/>
        </p:xfrm>
        <a:graphic>
          <a:graphicData uri="http://schemas.openxmlformats.org/drawingml/2006/table">
            <a:tbl>
              <a:tblPr/>
              <a:tblGrid>
                <a:gridCol w="636877"/>
                <a:gridCol w="6162971"/>
                <a:gridCol w="701142"/>
              </a:tblGrid>
              <a:tr h="835737">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评价要点</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dirty="0">
                          <a:latin typeface="微软雅黑" pitchFamily="34" charset="-122"/>
                          <a:ea typeface="微软雅黑" pitchFamily="34" charset="-122"/>
                          <a:cs typeface="Times New Roman"/>
                        </a:rPr>
                        <a:t>评价标准</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标准分值</a:t>
                      </a:r>
                    </a:p>
                  </a:txBody>
                  <a:tcPr marL="53982" marR="5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8748">
                <a:tc rowSpan="3">
                  <a:txBody>
                    <a:bodyPr/>
                    <a:lstStyle/>
                    <a:p>
                      <a:pPr algn="ctr">
                        <a:lnSpc>
                          <a:spcPct val="150000"/>
                        </a:lnSpc>
                        <a:spcAft>
                          <a:spcPts val="0"/>
                        </a:spcAft>
                      </a:pPr>
                      <a:r>
                        <a:rPr lang="zh-CN" sz="1600" b="0" kern="100">
                          <a:latin typeface="微软雅黑" pitchFamily="34" charset="-122"/>
                          <a:ea typeface="微软雅黑" pitchFamily="34" charset="-122"/>
                          <a:cs typeface="Times New Roman"/>
                        </a:rPr>
                        <a:t>表</a:t>
                      </a:r>
                    </a:p>
                    <a:p>
                      <a:pPr algn="ctr">
                        <a:lnSpc>
                          <a:spcPct val="150000"/>
                        </a:lnSpc>
                        <a:spcAft>
                          <a:spcPts val="0"/>
                        </a:spcAft>
                      </a:pPr>
                      <a:r>
                        <a:rPr lang="zh-CN" sz="1600" b="0" kern="100">
                          <a:latin typeface="微软雅黑" pitchFamily="34" charset="-122"/>
                          <a:ea typeface="微软雅黑" pitchFamily="34" charset="-122"/>
                          <a:cs typeface="Times New Roman"/>
                        </a:rPr>
                        <a:t>达</a:t>
                      </a:r>
                    </a:p>
                    <a:p>
                      <a:pPr algn="ctr">
                        <a:lnSpc>
                          <a:spcPct val="150000"/>
                        </a:lnSpc>
                        <a:spcAft>
                          <a:spcPts val="0"/>
                        </a:spcAft>
                      </a:pPr>
                      <a:r>
                        <a:rPr lang="zh-CN" sz="1600" b="0" kern="100">
                          <a:latin typeface="微软雅黑" pitchFamily="34" charset="-122"/>
                          <a:ea typeface="微软雅黑" pitchFamily="34" charset="-122"/>
                          <a:cs typeface="Times New Roman"/>
                        </a:rPr>
                        <a:t>能</a:t>
                      </a:r>
                    </a:p>
                    <a:p>
                      <a:pPr algn="ctr">
                        <a:lnSpc>
                          <a:spcPct val="150000"/>
                        </a:lnSpc>
                        <a:spcAft>
                          <a:spcPts val="0"/>
                        </a:spcAft>
                      </a:pPr>
                      <a:r>
                        <a:rPr lang="zh-CN" sz="1600" b="0" kern="100">
                          <a:latin typeface="微软雅黑" pitchFamily="34" charset="-122"/>
                          <a:ea typeface="微软雅黑" pitchFamily="34" charset="-122"/>
                          <a:cs typeface="Times New Roman"/>
                        </a:rPr>
                        <a:t>力</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2000" b="0" kern="100" dirty="0">
                          <a:latin typeface="微软雅黑" pitchFamily="34" charset="-122"/>
                          <a:ea typeface="微软雅黑" pitchFamily="34" charset="-122"/>
                          <a:cs typeface="Times New Roman"/>
                        </a:rPr>
                        <a:t>1.</a:t>
                      </a:r>
                      <a:r>
                        <a:rPr lang="zh-CN" sz="2000" b="0" kern="100" dirty="0">
                          <a:latin typeface="微软雅黑" pitchFamily="34" charset="-122"/>
                          <a:ea typeface="微软雅黑" pitchFamily="34" charset="-122"/>
                          <a:cs typeface="Times New Roman"/>
                        </a:rPr>
                        <a:t>语言简洁，表述清楚，逻辑性强</a:t>
                      </a:r>
                      <a:r>
                        <a:rPr lang="zh-CN" sz="2000" b="0" kern="100" dirty="0" smtClean="0">
                          <a:latin typeface="微软雅黑" pitchFamily="34" charset="-122"/>
                          <a:ea typeface="微软雅黑" pitchFamily="34" charset="-122"/>
                          <a:cs typeface="Times New Roman"/>
                        </a:rPr>
                        <a:t>。</a:t>
                      </a:r>
                      <a:endParaRPr lang="zh-CN" sz="2000" b="0" kern="100" dirty="0">
                        <a:latin typeface="微软雅黑" pitchFamily="34" charset="-122"/>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5</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2000" b="0" kern="100" dirty="0">
                          <a:latin typeface="微软雅黑" pitchFamily="34" charset="-122"/>
                          <a:ea typeface="微软雅黑" pitchFamily="34" charset="-122"/>
                          <a:cs typeface="Times New Roman"/>
                        </a:rPr>
                        <a:t>2.</a:t>
                      </a:r>
                      <a:r>
                        <a:rPr lang="zh-CN" sz="2000" b="0" kern="100" dirty="0">
                          <a:latin typeface="微软雅黑" pitchFamily="34" charset="-122"/>
                          <a:ea typeface="微软雅黑" pitchFamily="34" charset="-122"/>
                          <a:cs typeface="Times New Roman"/>
                        </a:rPr>
                        <a:t>叙事合理，具有真实感、吸引力和启发性。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a:latin typeface="微软雅黑" pitchFamily="34" charset="-122"/>
                          <a:ea typeface="微软雅黑" pitchFamily="34" charset="-122"/>
                          <a:cs typeface="Times New Roman"/>
                        </a:rPr>
                        <a:t>10</a:t>
                      </a:r>
                      <a:endParaRPr lang="zh-CN" sz="16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6551">
                <a:tc vMerge="1">
                  <a:txBody>
                    <a:bodyPr/>
                    <a:lstStyle/>
                    <a:p>
                      <a:endParaRPr lang="zh-CN" altLang="en-US"/>
                    </a:p>
                  </a:txBody>
                  <a:tcPr/>
                </a:tc>
                <a:tc>
                  <a:txBody>
                    <a:bodyPr/>
                    <a:lstStyle/>
                    <a:p>
                      <a:pPr algn="just">
                        <a:lnSpc>
                          <a:spcPct val="150000"/>
                        </a:lnSpc>
                        <a:spcAft>
                          <a:spcPts val="0"/>
                        </a:spcAft>
                      </a:pPr>
                      <a:r>
                        <a:rPr lang="en-US" sz="2000" b="0" kern="100" dirty="0">
                          <a:latin typeface="微软雅黑" pitchFamily="34" charset="-122"/>
                          <a:ea typeface="微软雅黑" pitchFamily="34" charset="-122"/>
                          <a:cs typeface="Times New Roman"/>
                        </a:rPr>
                        <a:t>3.</a:t>
                      </a:r>
                      <a:r>
                        <a:rPr lang="zh-CN" sz="2000" b="0" kern="100" dirty="0">
                          <a:latin typeface="微软雅黑" pitchFamily="34" charset="-122"/>
                          <a:ea typeface="微软雅黑" pitchFamily="34" charset="-122"/>
                          <a:cs typeface="Times New Roman"/>
                        </a:rPr>
                        <a:t>理论联系实际，有独立见解，观点明确。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0" kern="100" dirty="0">
                          <a:latin typeface="微软雅黑" pitchFamily="34" charset="-122"/>
                          <a:ea typeface="微软雅黑" pitchFamily="34" charset="-122"/>
                          <a:cs typeface="Times New Roman"/>
                        </a:rPr>
                        <a:t>10</a:t>
                      </a:r>
                      <a:endParaRPr lang="zh-CN" sz="16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工商管理案例写作指导要点</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28596" y="857238"/>
            <a:ext cx="8572560"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itchFamily="34" charset="-122"/>
                <a:ea typeface="微软雅黑" pitchFamily="34" charset="-122"/>
              </a:rPr>
              <a:t>撰写案例要有一个</a:t>
            </a:r>
            <a:r>
              <a:rPr lang="zh-CN" altLang="en-US" sz="2400" b="1" dirty="0" smtClean="0">
                <a:latin typeface="微软雅黑" pitchFamily="34" charset="-122"/>
                <a:ea typeface="微软雅黑" pitchFamily="34" charset="-122"/>
              </a:rPr>
              <a:t>提纲</a:t>
            </a:r>
            <a:endParaRPr lang="en-US" altLang="zh-CN" sz="2400" b="1"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一是要确定案例所要表述的</a:t>
            </a:r>
            <a:r>
              <a:rPr lang="zh-CN" altLang="en-US" sz="2400" dirty="0" smtClean="0">
                <a:solidFill>
                  <a:srgbClr val="FF0000"/>
                </a:solidFill>
                <a:latin typeface="微软雅黑" pitchFamily="34" charset="-122"/>
                <a:ea typeface="微软雅黑" pitchFamily="34" charset="-122"/>
              </a:rPr>
              <a:t>问题</a:t>
            </a:r>
            <a:r>
              <a:rPr lang="zh-CN" altLang="en-US" sz="2400" dirty="0" smtClean="0">
                <a:latin typeface="微软雅黑" pitchFamily="34" charset="-122"/>
                <a:ea typeface="微软雅黑" pitchFamily="34" charset="-122"/>
              </a:rPr>
              <a:t>以及理论分析的</a:t>
            </a:r>
            <a:r>
              <a:rPr lang="zh-CN" altLang="en-US" sz="2400" dirty="0" smtClean="0">
                <a:latin typeface="微软雅黑" pitchFamily="34" charset="-122"/>
                <a:ea typeface="微软雅黑" pitchFamily="34" charset="-122"/>
              </a:rPr>
              <a:t>范畴</a:t>
            </a:r>
            <a:endParaRPr lang="en-US" altLang="zh-CN" sz="2400"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二是要确定案例</a:t>
            </a:r>
            <a:r>
              <a:rPr lang="zh-CN" altLang="en-US" sz="2400" dirty="0" smtClean="0">
                <a:solidFill>
                  <a:srgbClr val="FF0000"/>
                </a:solidFill>
                <a:latin typeface="微软雅黑" pitchFamily="34" charset="-122"/>
                <a:ea typeface="微软雅黑" pitchFamily="34" charset="-122"/>
              </a:rPr>
              <a:t>篇幅</a:t>
            </a:r>
            <a:r>
              <a:rPr lang="zh-CN" altLang="en-US" sz="2400" dirty="0" smtClean="0">
                <a:latin typeface="微软雅黑" pitchFamily="34" charset="-122"/>
                <a:ea typeface="微软雅黑" pitchFamily="34" charset="-122"/>
              </a:rPr>
              <a:t>的大小</a:t>
            </a:r>
            <a:endParaRPr lang="en-US" altLang="zh-CN" sz="2400"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三是设计案例</a:t>
            </a:r>
            <a:r>
              <a:rPr lang="zh-CN" altLang="en-US" sz="2400" dirty="0" smtClean="0">
                <a:solidFill>
                  <a:srgbClr val="FF0000"/>
                </a:solidFill>
                <a:latin typeface="微软雅黑" pitchFamily="34" charset="-122"/>
                <a:ea typeface="微软雅黑" pitchFamily="34" charset="-122"/>
              </a:rPr>
              <a:t>内容结构</a:t>
            </a:r>
            <a:r>
              <a:rPr lang="zh-CN" altLang="en-US" sz="2400" dirty="0" smtClean="0">
                <a:latin typeface="微软雅黑" pitchFamily="34" charset="-122"/>
                <a:ea typeface="微软雅黑" pitchFamily="34" charset="-122"/>
              </a:rPr>
              <a:t>，也可以理解为如何讲案例</a:t>
            </a:r>
            <a:r>
              <a:rPr lang="zh-CN" altLang="en-US" sz="2400" dirty="0" smtClean="0">
                <a:latin typeface="微软雅黑" pitchFamily="34" charset="-122"/>
                <a:ea typeface="微软雅黑" pitchFamily="34" charset="-122"/>
              </a:rPr>
              <a:t>故事</a:t>
            </a:r>
            <a:endParaRPr lang="en-US" altLang="zh-CN" b="1" dirty="0" smtClean="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工商管理案例写作指导要点</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28596" y="642924"/>
            <a:ext cx="8572560"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itchFamily="34" charset="-122"/>
                <a:ea typeface="微软雅黑" pitchFamily="34" charset="-122"/>
              </a:rPr>
              <a:t>在</a:t>
            </a:r>
            <a:r>
              <a:rPr lang="zh-CN" altLang="en-US" sz="2400" b="1" dirty="0" smtClean="0">
                <a:latin typeface="微软雅黑" pitchFamily="34" charset="-122"/>
                <a:ea typeface="微软雅黑" pitchFamily="34" charset="-122"/>
              </a:rPr>
              <a:t>案例提纲基础上进行</a:t>
            </a:r>
            <a:r>
              <a:rPr lang="zh-CN" altLang="en-US" sz="2400" b="1" dirty="0" smtClean="0">
                <a:latin typeface="微软雅黑" pitchFamily="34" charset="-122"/>
                <a:ea typeface="微软雅黑" pitchFamily="34" charset="-122"/>
              </a:rPr>
              <a:t>调研</a:t>
            </a:r>
            <a:endParaRPr lang="en-US" altLang="zh-CN" sz="2400" b="1"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深入了解企业运营的</a:t>
            </a:r>
            <a:r>
              <a:rPr lang="zh-CN" altLang="en-US" sz="2400" dirty="0" smtClean="0">
                <a:solidFill>
                  <a:srgbClr val="FF0000"/>
                </a:solidFill>
                <a:latin typeface="微软雅黑" pitchFamily="34" charset="-122"/>
                <a:ea typeface="微软雅黑" pitchFamily="34" charset="-122"/>
              </a:rPr>
              <a:t>实际情况</a:t>
            </a:r>
            <a:endParaRPr lang="en-US" altLang="zh-CN" sz="2400" dirty="0" smtClean="0">
              <a:solidFill>
                <a:srgbClr val="FF0000"/>
              </a:solidFill>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了解</a:t>
            </a:r>
            <a:r>
              <a:rPr lang="zh-CN" altLang="en-US" sz="2400" dirty="0" smtClean="0">
                <a:latin typeface="微软雅黑" pitchFamily="34" charset="-122"/>
                <a:ea typeface="微软雅黑" pitchFamily="34" charset="-122"/>
              </a:rPr>
              <a:t>问题的</a:t>
            </a:r>
            <a:r>
              <a:rPr lang="zh-CN" altLang="en-US" sz="2400" dirty="0" smtClean="0">
                <a:solidFill>
                  <a:srgbClr val="FF0000"/>
                </a:solidFill>
                <a:latin typeface="微软雅黑" pitchFamily="34" charset="-122"/>
                <a:ea typeface="微软雅黑" pitchFamily="34" charset="-122"/>
              </a:rPr>
              <a:t>成因</a:t>
            </a:r>
            <a:r>
              <a:rPr lang="zh-CN" altLang="en-US" sz="2400" dirty="0" smtClean="0">
                <a:latin typeface="微软雅黑" pitchFamily="34" charset="-122"/>
                <a:ea typeface="微软雅黑" pitchFamily="34" charset="-122"/>
              </a:rPr>
              <a:t>及问题产生的</a:t>
            </a:r>
            <a:r>
              <a:rPr lang="zh-CN" altLang="en-US" sz="2400" dirty="0" smtClean="0">
                <a:solidFill>
                  <a:srgbClr val="FF0000"/>
                </a:solidFill>
                <a:latin typeface="微软雅黑" pitchFamily="34" charset="-122"/>
                <a:ea typeface="微软雅黑" pitchFamily="34" charset="-122"/>
              </a:rPr>
              <a:t>后果</a:t>
            </a:r>
            <a:endParaRPr lang="en-US" altLang="zh-CN" sz="2400" dirty="0" smtClean="0">
              <a:solidFill>
                <a:srgbClr val="FF0000"/>
              </a:solidFill>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了解</a:t>
            </a:r>
            <a:r>
              <a:rPr lang="zh-CN" altLang="en-US" sz="2400" dirty="0" smtClean="0">
                <a:solidFill>
                  <a:srgbClr val="FF0000"/>
                </a:solidFill>
                <a:latin typeface="微软雅黑" pitchFamily="34" charset="-122"/>
                <a:ea typeface="微软雅黑" pitchFamily="34" charset="-122"/>
              </a:rPr>
              <a:t>不同岗位</a:t>
            </a:r>
            <a:r>
              <a:rPr lang="zh-CN" altLang="en-US" sz="2400" dirty="0" smtClean="0">
                <a:latin typeface="微软雅黑" pitchFamily="34" charset="-122"/>
                <a:ea typeface="微软雅黑" pitchFamily="34" charset="-122"/>
              </a:rPr>
              <a:t>员工和管理层对问题的</a:t>
            </a:r>
            <a:r>
              <a:rPr lang="zh-CN" altLang="en-US" sz="2400" dirty="0" smtClean="0">
                <a:solidFill>
                  <a:srgbClr val="FF0000"/>
                </a:solidFill>
                <a:latin typeface="微软雅黑" pitchFamily="34" charset="-122"/>
                <a:ea typeface="微软雅黑" pitchFamily="34" charset="-122"/>
              </a:rPr>
              <a:t>评价</a:t>
            </a:r>
            <a:endParaRPr lang="en-US" altLang="zh-CN" sz="2400" dirty="0" smtClean="0">
              <a:solidFill>
                <a:srgbClr val="FF0000"/>
              </a:solidFill>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解决问题的几种</a:t>
            </a:r>
            <a:r>
              <a:rPr lang="zh-CN" altLang="en-US" sz="2400" dirty="0" smtClean="0">
                <a:solidFill>
                  <a:srgbClr val="FF0000"/>
                </a:solidFill>
                <a:latin typeface="微软雅黑" pitchFamily="34" charset="-122"/>
                <a:ea typeface="微软雅黑" pitchFamily="34" charset="-122"/>
              </a:rPr>
              <a:t>对策</a:t>
            </a:r>
            <a:endParaRPr lang="en-US" altLang="zh-CN" b="1" dirty="0" smtClean="0">
              <a:solidFill>
                <a:srgbClr val="FF0000"/>
              </a:solidFill>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工商管理案例写作指导要点</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857238"/>
            <a:ext cx="8572560"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itchFamily="34" charset="-122"/>
                <a:ea typeface="微软雅黑" pitchFamily="34" charset="-122"/>
              </a:rPr>
              <a:t>案例</a:t>
            </a:r>
            <a:r>
              <a:rPr lang="zh-CN" altLang="en-US" sz="2400" b="1" dirty="0" smtClean="0">
                <a:latin typeface="微软雅黑" pitchFamily="34" charset="-122"/>
                <a:ea typeface="微软雅黑" pitchFamily="34" charset="-122"/>
              </a:rPr>
              <a:t>撰写要遵守一定的写作</a:t>
            </a:r>
            <a:r>
              <a:rPr lang="zh-CN" altLang="en-US" sz="2400" b="1" dirty="0" smtClean="0">
                <a:latin typeface="微软雅黑" pitchFamily="34" charset="-122"/>
                <a:ea typeface="微软雅黑" pitchFamily="34" charset="-122"/>
              </a:rPr>
              <a:t>规则</a:t>
            </a:r>
            <a:endParaRPr lang="en-US" altLang="zh-CN" sz="2400" b="1"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一是突出</a:t>
            </a:r>
            <a:r>
              <a:rPr lang="zh-CN" altLang="en-US" sz="2400" dirty="0" smtClean="0">
                <a:solidFill>
                  <a:srgbClr val="FF0000"/>
                </a:solidFill>
                <a:latin typeface="微软雅黑" pitchFamily="34" charset="-122"/>
                <a:ea typeface="微软雅黑" pitchFamily="34" charset="-122"/>
              </a:rPr>
              <a:t>主题</a:t>
            </a:r>
            <a:r>
              <a:rPr lang="zh-CN" altLang="en-US" sz="2400" dirty="0" smtClean="0">
                <a:latin typeface="微软雅黑" pitchFamily="34" charset="-122"/>
                <a:ea typeface="微软雅黑" pitchFamily="34" charset="-122"/>
              </a:rPr>
              <a:t>，所有的情况介绍或描述都要为主题</a:t>
            </a:r>
            <a:r>
              <a:rPr lang="zh-CN" altLang="en-US" sz="2400" dirty="0" smtClean="0">
                <a:latin typeface="微软雅黑" pitchFamily="34" charset="-122"/>
                <a:ea typeface="微软雅黑" pitchFamily="34" charset="-122"/>
              </a:rPr>
              <a:t>服务</a:t>
            </a:r>
            <a:endParaRPr lang="en-US" altLang="zh-CN" sz="2400"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二</a:t>
            </a:r>
            <a:r>
              <a:rPr lang="zh-CN" altLang="en-US" sz="2400" dirty="0" smtClean="0">
                <a:latin typeface="微软雅黑" pitchFamily="34" charset="-122"/>
                <a:ea typeface="微软雅黑" pitchFamily="34" charset="-122"/>
              </a:rPr>
              <a:t>是避免使用新闻性的语言来介绍企业</a:t>
            </a:r>
            <a:r>
              <a:rPr lang="zh-CN" altLang="en-US" sz="2400" dirty="0" smtClean="0">
                <a:latin typeface="微软雅黑" pitchFamily="34" charset="-122"/>
                <a:ea typeface="微软雅黑" pitchFamily="34" charset="-122"/>
              </a:rPr>
              <a:t>，一般</a:t>
            </a:r>
            <a:r>
              <a:rPr lang="zh-CN" altLang="en-US" sz="2400" dirty="0" smtClean="0">
                <a:latin typeface="微软雅黑" pitchFamily="34" charset="-122"/>
                <a:ea typeface="微软雅黑" pitchFamily="34" charset="-122"/>
              </a:rPr>
              <a:t>采用</a:t>
            </a:r>
            <a:r>
              <a:rPr lang="zh-CN" altLang="en-US" sz="2400" dirty="0" smtClean="0">
                <a:solidFill>
                  <a:srgbClr val="FF0000"/>
                </a:solidFill>
                <a:latin typeface="微软雅黑" pitchFamily="34" charset="-122"/>
                <a:ea typeface="微软雅黑" pitchFamily="34" charset="-122"/>
              </a:rPr>
              <a:t>中性词汇</a:t>
            </a:r>
            <a:r>
              <a:rPr lang="zh-CN" altLang="en-US" sz="2400" dirty="0" smtClean="0">
                <a:latin typeface="微软雅黑" pitchFamily="34" charset="-122"/>
                <a:ea typeface="微软雅黑" pitchFamily="34" charset="-122"/>
              </a:rPr>
              <a:t>比较</a:t>
            </a:r>
            <a:r>
              <a:rPr lang="zh-CN" altLang="en-US" sz="2400" dirty="0" smtClean="0">
                <a:latin typeface="微软雅黑" pitchFamily="34" charset="-122"/>
                <a:ea typeface="微软雅黑" pitchFamily="34" charset="-122"/>
              </a:rPr>
              <a:t>好</a:t>
            </a:r>
            <a:endParaRPr lang="en-US" altLang="zh-CN" sz="2400"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三</a:t>
            </a:r>
            <a:r>
              <a:rPr lang="zh-CN" altLang="en-US" sz="2400" dirty="0" smtClean="0">
                <a:latin typeface="微软雅黑" pitchFamily="34" charset="-122"/>
                <a:ea typeface="微软雅黑" pitchFamily="34" charset="-122"/>
              </a:rPr>
              <a:t>是不要流露作者的情感或偏好，不要阐述作者的</a:t>
            </a:r>
            <a:r>
              <a:rPr lang="zh-CN" altLang="en-US" sz="2400" dirty="0" smtClean="0">
                <a:latin typeface="微软雅黑" pitchFamily="34" charset="-122"/>
                <a:ea typeface="微软雅黑" pitchFamily="34" charset="-122"/>
              </a:rPr>
              <a:t>立场</a:t>
            </a:r>
            <a:endParaRPr lang="en-US" altLang="zh-CN" b="1" dirty="0" smtClean="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1034129"/>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经管教师科研策略与方向</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1000114"/>
            <a:ext cx="8229600" cy="3594509"/>
          </a:xfrm>
        </p:spPr>
        <p:txBody>
          <a:bodyPr>
            <a:normAutofit/>
          </a:bodyPr>
          <a:lstStyle/>
          <a:p>
            <a:pPr marL="571500" indent="-571500">
              <a:lnSpc>
                <a:spcPct val="150000"/>
              </a:lnSpc>
              <a:buClr>
                <a:srgbClr val="FF0000"/>
              </a:buClr>
              <a:buSzPct val="90000"/>
              <a:buFont typeface="Wingdings" pitchFamily="2" charset="2"/>
              <a:buChar char="p"/>
            </a:pPr>
            <a:r>
              <a:rPr lang="zh-CN" altLang="en-US" b="1" dirty="0" smtClean="0">
                <a:latin typeface="微软雅黑" panose="020B0503020204020204" pitchFamily="34" charset="-122"/>
                <a:ea typeface="微软雅黑" panose="020B0503020204020204" pitchFamily="34" charset="-122"/>
              </a:rPr>
              <a:t>体系教师合作</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跨区域组建科研团队</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联合申报科研课题</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定期开展学术交流</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None/>
            </a:pP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1054904"/>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工商管理案例写作指导要点</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28596" y="642924"/>
            <a:ext cx="8286808" cy="4143404"/>
          </a:xfrm>
        </p:spPr>
        <p:txBody>
          <a:bodyPr>
            <a:noAutofit/>
          </a:bodyPr>
          <a:lstStyle/>
          <a:p>
            <a:pPr marL="571500" indent="-571500">
              <a:lnSpc>
                <a:spcPct val="200000"/>
              </a:lnSpc>
              <a:buClr>
                <a:srgbClr val="FF0000"/>
              </a:buClr>
              <a:buSzPct val="90000"/>
              <a:buFont typeface="Wingdings" pitchFamily="2" charset="2"/>
              <a:buChar char="p"/>
            </a:pPr>
            <a:r>
              <a:rPr lang="zh-CN" altLang="en-US" sz="2400" b="1" dirty="0" smtClean="0">
                <a:latin typeface="微软雅黑" pitchFamily="34" charset="-122"/>
                <a:ea typeface="微软雅黑" pitchFamily="34" charset="-122"/>
              </a:rPr>
              <a:t>案例</a:t>
            </a:r>
            <a:r>
              <a:rPr lang="zh-CN" altLang="en-US" sz="2400" b="1" dirty="0" smtClean="0">
                <a:latin typeface="微软雅黑" pitchFamily="34" charset="-122"/>
                <a:ea typeface="微软雅黑" pitchFamily="34" charset="-122"/>
              </a:rPr>
              <a:t>写作的逻辑关系也很</a:t>
            </a:r>
            <a:r>
              <a:rPr lang="zh-CN" altLang="en-US" sz="2400" b="1" dirty="0" smtClean="0">
                <a:latin typeface="微软雅黑" pitchFamily="34" charset="-122"/>
                <a:ea typeface="微软雅黑" pitchFamily="34" charset="-122"/>
              </a:rPr>
              <a:t>重要</a:t>
            </a:r>
            <a:endParaRPr lang="en-US" altLang="zh-CN" sz="2400" b="1"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一是撰写正文要注重所叙述问题的</a:t>
            </a:r>
            <a:r>
              <a:rPr lang="zh-CN" altLang="en-US" sz="2400" dirty="0" smtClean="0">
                <a:solidFill>
                  <a:srgbClr val="FF0000"/>
                </a:solidFill>
                <a:latin typeface="微软雅黑" pitchFamily="34" charset="-122"/>
                <a:ea typeface="微软雅黑" pitchFamily="34" charset="-122"/>
              </a:rPr>
              <a:t>完整性</a:t>
            </a:r>
            <a:r>
              <a:rPr lang="zh-CN" altLang="en-US" sz="2400" dirty="0" smtClean="0">
                <a:latin typeface="微软雅黑" pitchFamily="34" charset="-122"/>
                <a:ea typeface="微软雅黑" pitchFamily="34" charset="-122"/>
              </a:rPr>
              <a:t>，即</a:t>
            </a:r>
            <a:r>
              <a:rPr lang="zh-CN" altLang="en-US" sz="2400" dirty="0" smtClean="0">
                <a:latin typeface="微软雅黑" pitchFamily="34" charset="-122"/>
                <a:ea typeface="微软雅黑" pitchFamily="34" charset="-122"/>
              </a:rPr>
              <a:t>完整地表述</a:t>
            </a:r>
            <a:r>
              <a:rPr lang="zh-CN" altLang="en-US" sz="2400" dirty="0" smtClean="0">
                <a:latin typeface="微软雅黑" pitchFamily="34" charset="-122"/>
                <a:ea typeface="微软雅黑" pitchFamily="34" charset="-122"/>
              </a:rPr>
              <a:t>事件发生的</a:t>
            </a:r>
            <a:r>
              <a:rPr lang="zh-CN" altLang="en-US" sz="2400" dirty="0" smtClean="0">
                <a:latin typeface="微软雅黑" pitchFamily="34" charset="-122"/>
                <a:ea typeface="微软雅黑" pitchFamily="34" charset="-122"/>
              </a:rPr>
              <a:t>过程</a:t>
            </a:r>
            <a:endParaRPr lang="en-US" altLang="zh-CN" sz="2400" dirty="0" smtClean="0">
              <a:latin typeface="微软雅黑" pitchFamily="34" charset="-122"/>
              <a:ea typeface="微软雅黑" pitchFamily="34" charset="-122"/>
            </a:endParaRPr>
          </a:p>
          <a:p>
            <a:pPr marL="971550" lvl="1" indent="-571500">
              <a:lnSpc>
                <a:spcPct val="200000"/>
              </a:lnSpc>
              <a:buClr>
                <a:srgbClr val="FF0000"/>
              </a:buClr>
              <a:buSzPct val="90000"/>
              <a:buFont typeface="Wingdings" pitchFamily="2" charset="2"/>
              <a:buChar char="ü"/>
            </a:pPr>
            <a:r>
              <a:rPr lang="zh-CN" altLang="en-US" sz="2400" dirty="0" smtClean="0">
                <a:latin typeface="微软雅黑" pitchFamily="34" charset="-122"/>
                <a:ea typeface="微软雅黑" pitchFamily="34" charset="-122"/>
              </a:rPr>
              <a:t>二是注重事件之间的</a:t>
            </a:r>
            <a:r>
              <a:rPr lang="zh-CN" altLang="en-US" sz="2400" dirty="0" smtClean="0">
                <a:solidFill>
                  <a:srgbClr val="FF0000"/>
                </a:solidFill>
                <a:latin typeface="微软雅黑" pitchFamily="34" charset="-122"/>
                <a:ea typeface="微软雅黑" pitchFamily="34" charset="-122"/>
              </a:rPr>
              <a:t>关联</a:t>
            </a:r>
            <a:r>
              <a:rPr lang="zh-CN" altLang="en-US" sz="2400" dirty="0" smtClean="0">
                <a:latin typeface="微软雅黑" pitchFamily="34" charset="-122"/>
                <a:ea typeface="微软雅黑" pitchFamily="34" charset="-122"/>
              </a:rPr>
              <a:t>，如事情发生的时间顺序、人物之间的关系、矛盾冲突的前因后果</a:t>
            </a:r>
            <a:r>
              <a:rPr lang="zh-CN" altLang="en-US" sz="2400" dirty="0" smtClean="0">
                <a:latin typeface="微软雅黑" pitchFamily="34" charset="-122"/>
                <a:ea typeface="微软雅黑" pitchFamily="34" charset="-122"/>
              </a:rPr>
              <a:t>等</a:t>
            </a:r>
            <a:endParaRPr lang="en-US" altLang="zh-CN" sz="2400" dirty="0" smtClean="0">
              <a:latin typeface="微软雅黑" pitchFamily="34" charset="-122"/>
              <a:ea typeface="微软雅黑" pitchFamily="34" charset="-122"/>
            </a:endParaRPr>
          </a:p>
          <a:p>
            <a:pPr marL="571500" indent="-571500">
              <a:lnSpc>
                <a:spcPct val="200000"/>
              </a:lnSpc>
              <a:buClr>
                <a:srgbClr val="FF0000"/>
              </a:buClr>
              <a:buSzPct val="90000"/>
              <a:buFont typeface="Wingdings" pitchFamily="2" charset="2"/>
              <a:buChar char="p"/>
            </a:pPr>
            <a:endParaRPr lang="en-US" altLang="zh-CN" sz="2400" b="1" dirty="0" smtClean="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经管教师优秀论文</a:t>
            </a:r>
            <a:r>
              <a:rPr lang="zh-CN" altLang="en-US" sz="3600" b="1" dirty="0" smtClean="0">
                <a:solidFill>
                  <a:srgbClr val="FF0000"/>
                </a:solidFill>
                <a:latin typeface="华文隶书" pitchFamily="2" charset="-122"/>
                <a:ea typeface="华文隶书" pitchFamily="2" charset="-122"/>
                <a:sym typeface="나눔고딕" pitchFamily="2" charset="-127"/>
              </a:rPr>
              <a:t>评选</a:t>
            </a: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28596" y="642924"/>
            <a:ext cx="8286808" cy="4143404"/>
          </a:xfrm>
        </p:spPr>
        <p:txBody>
          <a:bodyPr>
            <a:noAutofit/>
          </a:bodyPr>
          <a:lstStyle/>
          <a:p>
            <a:pPr marL="571500" indent="-571500">
              <a:lnSpc>
                <a:spcPct val="200000"/>
              </a:lnSpc>
              <a:buClr>
                <a:srgbClr val="FF0000"/>
              </a:buClr>
              <a:buSzPct val="90000"/>
              <a:buFont typeface="Wingdings" pitchFamily="2" charset="2"/>
              <a:buChar char="p"/>
            </a:pPr>
            <a:r>
              <a:rPr lang="en-US" altLang="zh-CN" sz="2400" b="1" dirty="0" smtClean="0">
                <a:solidFill>
                  <a:srgbClr val="FF0000"/>
                </a:solidFill>
                <a:latin typeface="微软雅黑" pitchFamily="34" charset="-122"/>
                <a:ea typeface="微软雅黑" pitchFamily="34" charset="-122"/>
              </a:rPr>
              <a:t>2019</a:t>
            </a:r>
            <a:r>
              <a:rPr lang="zh-CN" altLang="en-US" sz="2400" b="1" dirty="0" smtClean="0">
                <a:solidFill>
                  <a:srgbClr val="FF0000"/>
                </a:solidFill>
                <a:latin typeface="微软雅黑" pitchFamily="34" charset="-122"/>
                <a:ea typeface="微软雅黑" pitchFamily="34" charset="-122"/>
              </a:rPr>
              <a:t>年</a:t>
            </a:r>
            <a:r>
              <a:rPr lang="en-US" altLang="zh-CN" sz="2400" b="1" dirty="0" smtClean="0">
                <a:solidFill>
                  <a:srgbClr val="FF0000"/>
                </a:solidFill>
                <a:latin typeface="微软雅黑" pitchFamily="34" charset="-122"/>
                <a:ea typeface="微软雅黑" pitchFamily="34" charset="-122"/>
              </a:rPr>
              <a:t>3</a:t>
            </a:r>
            <a:r>
              <a:rPr lang="zh-CN" altLang="en-US" sz="2400" b="1" dirty="0" smtClean="0">
                <a:solidFill>
                  <a:srgbClr val="FF0000"/>
                </a:solidFill>
                <a:latin typeface="微软雅黑" pitchFamily="34" charset="-122"/>
                <a:ea typeface="微软雅黑" pitchFamily="34" charset="-122"/>
              </a:rPr>
              <a:t>月至</a:t>
            </a:r>
            <a:r>
              <a:rPr lang="en-US" altLang="zh-CN" sz="2400" b="1" dirty="0" smtClean="0">
                <a:solidFill>
                  <a:srgbClr val="FF0000"/>
                </a:solidFill>
                <a:latin typeface="微软雅黑" pitchFamily="34" charset="-122"/>
                <a:ea typeface="微软雅黑" pitchFamily="34" charset="-122"/>
              </a:rPr>
              <a:t>10</a:t>
            </a:r>
            <a:r>
              <a:rPr lang="zh-CN" altLang="en-US" sz="2400" b="1" dirty="0" smtClean="0">
                <a:solidFill>
                  <a:srgbClr val="FF0000"/>
                </a:solidFill>
                <a:latin typeface="微软雅黑" pitchFamily="34" charset="-122"/>
                <a:ea typeface="微软雅黑" pitchFamily="34" charset="-122"/>
              </a:rPr>
              <a:t>月</a:t>
            </a:r>
            <a:r>
              <a:rPr lang="zh-CN" altLang="en-US" sz="2400" b="1" dirty="0" smtClean="0">
                <a:latin typeface="微软雅黑" pitchFamily="34" charset="-122"/>
                <a:ea typeface="微软雅黑" pitchFamily="34" charset="-122"/>
              </a:rPr>
              <a:t>举办</a:t>
            </a:r>
            <a:r>
              <a:rPr lang="zh-CN" altLang="en-US" sz="2400" b="1" dirty="0" smtClean="0">
                <a:solidFill>
                  <a:srgbClr val="FF0000"/>
                </a:solidFill>
                <a:latin typeface="微软雅黑" pitchFamily="34" charset="-122"/>
                <a:ea typeface="微软雅黑" pitchFamily="34" charset="-122"/>
              </a:rPr>
              <a:t>第七届经济管理类教师优秀论文暨首届数量经济优秀论文评选</a:t>
            </a:r>
            <a:r>
              <a:rPr lang="zh-CN" altLang="en-US" sz="2400" b="1" dirty="0" smtClean="0">
                <a:latin typeface="微软雅黑" pitchFamily="34" charset="-122"/>
                <a:ea typeface="微软雅黑" pitchFamily="34" charset="-122"/>
              </a:rPr>
              <a:t>活动，由经济管理教学部、中国数量经济学会远程教育专业</a:t>
            </a:r>
            <a:r>
              <a:rPr lang="zh-CN" altLang="en-US" sz="2400" b="1" dirty="0" smtClean="0">
                <a:latin typeface="微软雅黑" pitchFamily="34" charset="-122"/>
                <a:ea typeface="微软雅黑" pitchFamily="34" charset="-122"/>
              </a:rPr>
              <a:t>委员会共同承办</a:t>
            </a:r>
            <a:endParaRPr lang="en-US" altLang="zh-CN" sz="2400" b="1" dirty="0" smtClean="0">
              <a:latin typeface="微软雅黑" pitchFamily="34" charset="-122"/>
              <a:ea typeface="微软雅黑" pitchFamily="34" charset="-122"/>
            </a:endParaRPr>
          </a:p>
          <a:p>
            <a:pPr marL="571500" indent="-571500">
              <a:lnSpc>
                <a:spcPct val="200000"/>
              </a:lnSpc>
              <a:buClr>
                <a:srgbClr val="FF0000"/>
              </a:buClr>
              <a:buSzPct val="90000"/>
              <a:buFont typeface="Wingdings" pitchFamily="2" charset="2"/>
              <a:buChar char="p"/>
            </a:pPr>
            <a:r>
              <a:rPr lang="zh-CN" altLang="en-US" sz="2400" b="1" dirty="0" smtClean="0">
                <a:latin typeface="微软雅黑" pitchFamily="34" charset="-122"/>
                <a:ea typeface="微软雅黑" pitchFamily="34" charset="-122"/>
              </a:rPr>
              <a:t>选题范围：</a:t>
            </a:r>
            <a:r>
              <a:rPr lang="zh-CN" altLang="en-US" sz="2400" b="1" dirty="0" smtClean="0">
                <a:solidFill>
                  <a:srgbClr val="FF0000"/>
                </a:solidFill>
                <a:latin typeface="微软雅黑" pitchFamily="34" charset="-122"/>
                <a:ea typeface="微软雅黑" pitchFamily="34" charset="-122"/>
              </a:rPr>
              <a:t>经济管理</a:t>
            </a:r>
            <a:r>
              <a:rPr lang="zh-CN" altLang="en-US" sz="2400" b="1" dirty="0" smtClean="0">
                <a:solidFill>
                  <a:srgbClr val="FF0000"/>
                </a:solidFill>
                <a:latin typeface="微软雅黑" pitchFamily="34" charset="-122"/>
                <a:ea typeface="微软雅黑" pitchFamily="34" charset="-122"/>
              </a:rPr>
              <a:t>类远程教育研究、经济管理类</a:t>
            </a:r>
            <a:r>
              <a:rPr lang="zh-CN" altLang="en-US" sz="2400" b="1" dirty="0" smtClean="0">
                <a:solidFill>
                  <a:srgbClr val="FF0000"/>
                </a:solidFill>
                <a:latin typeface="微软雅黑" pitchFamily="34" charset="-122"/>
                <a:ea typeface="微软雅黑" pitchFamily="34" charset="-122"/>
              </a:rPr>
              <a:t>学科研究、数量</a:t>
            </a:r>
            <a:r>
              <a:rPr lang="zh-CN" altLang="en-US" sz="2400" b="1" dirty="0" smtClean="0">
                <a:solidFill>
                  <a:srgbClr val="FF0000"/>
                </a:solidFill>
                <a:latin typeface="微软雅黑" pitchFamily="34" charset="-122"/>
                <a:ea typeface="微软雅黑" pitchFamily="34" charset="-122"/>
              </a:rPr>
              <a:t>经济类学科</a:t>
            </a:r>
            <a:r>
              <a:rPr lang="zh-CN" altLang="en-US" sz="2400" b="1" dirty="0" smtClean="0">
                <a:solidFill>
                  <a:srgbClr val="FF0000"/>
                </a:solidFill>
                <a:latin typeface="微软雅黑" pitchFamily="34" charset="-122"/>
                <a:ea typeface="微软雅黑" pitchFamily="34" charset="-122"/>
              </a:rPr>
              <a:t>研究</a:t>
            </a:r>
            <a:endParaRPr lang="en-US" altLang="zh-CN" sz="2400" b="1" dirty="0" smtClean="0">
              <a:solidFill>
                <a:srgbClr val="FF0000"/>
              </a:solidFill>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经管教师优秀论文</a:t>
            </a:r>
            <a:r>
              <a:rPr lang="zh-CN" altLang="en-US" sz="3600" b="1" dirty="0" smtClean="0">
                <a:solidFill>
                  <a:srgbClr val="FF0000"/>
                </a:solidFill>
                <a:latin typeface="华文隶书" pitchFamily="2" charset="-122"/>
                <a:ea typeface="华文隶书" pitchFamily="2" charset="-122"/>
                <a:sym typeface="나눔고딕" pitchFamily="2" charset="-127"/>
              </a:rPr>
              <a:t>评选</a:t>
            </a: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214282" y="785800"/>
            <a:ext cx="8358246" cy="4000528"/>
          </a:xfrm>
        </p:spPr>
        <p:txBody>
          <a:bodyPr>
            <a:noAutofit/>
          </a:bodyPr>
          <a:lstStyle/>
          <a:p>
            <a:pPr marL="571500" indent="-571500">
              <a:lnSpc>
                <a:spcPct val="150000"/>
              </a:lnSpc>
              <a:buClr>
                <a:srgbClr val="FF0000"/>
              </a:buClr>
              <a:buSzPct val="90000"/>
              <a:buFont typeface="Wingdings" pitchFamily="2" charset="2"/>
              <a:buChar char="p"/>
            </a:pPr>
            <a:r>
              <a:rPr lang="en-US" altLang="zh-CN" sz="2200" b="1" dirty="0" smtClean="0">
                <a:latin typeface="微软雅黑" pitchFamily="34" charset="-122"/>
                <a:ea typeface="微软雅黑" pitchFamily="34" charset="-122"/>
              </a:rPr>
              <a:t>2019</a:t>
            </a:r>
            <a:r>
              <a:rPr lang="zh-CN" altLang="en-US" sz="2200" b="1" dirty="0" smtClean="0">
                <a:latin typeface="微软雅黑" pitchFamily="34" charset="-122"/>
                <a:ea typeface="微软雅黑" pitchFamily="34" charset="-122"/>
              </a:rPr>
              <a:t>年</a:t>
            </a:r>
            <a:r>
              <a:rPr lang="en-US" altLang="zh-CN" sz="2200" b="1" dirty="0" smtClean="0">
                <a:latin typeface="微软雅黑" pitchFamily="34" charset="-122"/>
                <a:ea typeface="微软雅黑" pitchFamily="34" charset="-122"/>
              </a:rPr>
              <a:t>3</a:t>
            </a:r>
            <a:r>
              <a:rPr lang="zh-CN" altLang="en-US" sz="2200" b="1" dirty="0" smtClean="0">
                <a:latin typeface="微软雅黑" pitchFamily="34" charset="-122"/>
                <a:ea typeface="微软雅黑" pitchFamily="34" charset="-122"/>
              </a:rPr>
              <a:t>月，启动。</a:t>
            </a:r>
          </a:p>
          <a:p>
            <a:pPr marL="571500" indent="-571500">
              <a:lnSpc>
                <a:spcPct val="150000"/>
              </a:lnSpc>
              <a:buClr>
                <a:srgbClr val="FF0000"/>
              </a:buClr>
              <a:buSzPct val="90000"/>
              <a:buFont typeface="Wingdings" pitchFamily="2" charset="2"/>
              <a:buChar char="p"/>
            </a:pPr>
            <a:r>
              <a:rPr lang="en-US" altLang="zh-CN" sz="2200" b="1" dirty="0" smtClean="0">
                <a:latin typeface="微软雅黑" pitchFamily="34" charset="-122"/>
                <a:ea typeface="微软雅黑" pitchFamily="34" charset="-122"/>
              </a:rPr>
              <a:t>2019</a:t>
            </a:r>
            <a:r>
              <a:rPr lang="zh-CN" altLang="en-US" sz="2200" b="1" dirty="0" smtClean="0">
                <a:latin typeface="微软雅黑" pitchFamily="34" charset="-122"/>
                <a:ea typeface="微软雅黑" pitchFamily="34" charset="-122"/>
              </a:rPr>
              <a:t>年</a:t>
            </a:r>
            <a:r>
              <a:rPr lang="en-US" altLang="zh-CN" sz="2200" b="1" dirty="0" smtClean="0">
                <a:latin typeface="微软雅黑" pitchFamily="34" charset="-122"/>
                <a:ea typeface="微软雅黑" pitchFamily="34" charset="-122"/>
              </a:rPr>
              <a:t>8</a:t>
            </a:r>
            <a:r>
              <a:rPr lang="zh-CN" altLang="en-US" sz="2200" b="1" dirty="0" smtClean="0">
                <a:latin typeface="微软雅黑" pitchFamily="34" charset="-122"/>
                <a:ea typeface="微软雅黑" pitchFamily="34" charset="-122"/>
              </a:rPr>
              <a:t>月</a:t>
            </a:r>
            <a:r>
              <a:rPr lang="en-US" altLang="zh-CN" sz="2200" b="1" dirty="0" smtClean="0">
                <a:latin typeface="微软雅黑" pitchFamily="34" charset="-122"/>
                <a:ea typeface="微软雅黑" pitchFamily="34" charset="-122"/>
              </a:rPr>
              <a:t>31</a:t>
            </a:r>
            <a:r>
              <a:rPr lang="zh-CN" altLang="en-US" sz="2200" b="1" dirty="0" smtClean="0">
                <a:latin typeface="微软雅黑" pitchFamily="34" charset="-122"/>
                <a:ea typeface="微软雅黑" pitchFamily="34" charset="-122"/>
              </a:rPr>
              <a:t>日前，提交论文。</a:t>
            </a:r>
          </a:p>
          <a:p>
            <a:pPr marL="571500" indent="-571500">
              <a:lnSpc>
                <a:spcPct val="150000"/>
              </a:lnSpc>
              <a:buClr>
                <a:srgbClr val="FF0000"/>
              </a:buClr>
              <a:buSzPct val="90000"/>
              <a:buFont typeface="Wingdings" pitchFamily="2" charset="2"/>
              <a:buChar char="p"/>
            </a:pPr>
            <a:r>
              <a:rPr lang="en-US" altLang="zh-CN" sz="2200" b="1" dirty="0" smtClean="0">
                <a:latin typeface="微软雅黑" pitchFamily="34" charset="-122"/>
                <a:ea typeface="微软雅黑" pitchFamily="34" charset="-122"/>
              </a:rPr>
              <a:t>2019</a:t>
            </a:r>
            <a:r>
              <a:rPr lang="zh-CN" altLang="en-US" sz="2200" b="1" dirty="0" smtClean="0">
                <a:latin typeface="微软雅黑" pitchFamily="34" charset="-122"/>
                <a:ea typeface="微软雅黑" pitchFamily="34" charset="-122"/>
              </a:rPr>
              <a:t>年</a:t>
            </a:r>
            <a:r>
              <a:rPr lang="en-US" altLang="zh-CN" sz="2200" b="1" dirty="0" smtClean="0">
                <a:latin typeface="微软雅黑" pitchFamily="34" charset="-122"/>
                <a:ea typeface="微软雅黑" pitchFamily="34" charset="-122"/>
              </a:rPr>
              <a:t>9—10</a:t>
            </a:r>
            <a:r>
              <a:rPr lang="zh-CN" altLang="en-US" sz="2200" b="1" dirty="0" smtClean="0">
                <a:latin typeface="微软雅黑" pitchFamily="34" charset="-122"/>
                <a:ea typeface="微软雅黑" pitchFamily="34" charset="-122"/>
              </a:rPr>
              <a:t>月中旬，组织专家进行论文评选。</a:t>
            </a:r>
          </a:p>
          <a:p>
            <a:pPr marL="571500" indent="-571500">
              <a:lnSpc>
                <a:spcPct val="150000"/>
              </a:lnSpc>
              <a:buClr>
                <a:srgbClr val="FF0000"/>
              </a:buClr>
              <a:buSzPct val="90000"/>
              <a:buFont typeface="Wingdings" pitchFamily="2" charset="2"/>
              <a:buChar char="p"/>
            </a:pPr>
            <a:r>
              <a:rPr lang="en-US" altLang="zh-CN" sz="2200" b="1" dirty="0" smtClean="0">
                <a:latin typeface="微软雅黑" pitchFamily="34" charset="-122"/>
                <a:ea typeface="微软雅黑" pitchFamily="34" charset="-122"/>
              </a:rPr>
              <a:t>2019</a:t>
            </a:r>
            <a:r>
              <a:rPr lang="zh-CN" altLang="en-US" sz="2200" b="1" dirty="0" smtClean="0">
                <a:latin typeface="微软雅黑" pitchFamily="34" charset="-122"/>
                <a:ea typeface="微软雅黑" pitchFamily="34" charset="-122"/>
              </a:rPr>
              <a:t>年</a:t>
            </a:r>
            <a:r>
              <a:rPr lang="en-US" altLang="zh-CN" sz="2200" b="1" dirty="0" smtClean="0">
                <a:latin typeface="微软雅黑" pitchFamily="34" charset="-122"/>
                <a:ea typeface="微软雅黑" pitchFamily="34" charset="-122"/>
              </a:rPr>
              <a:t>10</a:t>
            </a:r>
            <a:r>
              <a:rPr lang="zh-CN" altLang="en-US" sz="2200" b="1" dirty="0" smtClean="0">
                <a:latin typeface="微软雅黑" pitchFamily="34" charset="-122"/>
                <a:ea typeface="微软雅黑" pitchFamily="34" charset="-122"/>
              </a:rPr>
              <a:t>月底，公布评选结果</a:t>
            </a:r>
            <a:r>
              <a:rPr lang="zh-CN" altLang="en-US" sz="2200" b="1" dirty="0" smtClean="0">
                <a:latin typeface="微软雅黑" pitchFamily="34" charset="-122"/>
                <a:ea typeface="微软雅黑" pitchFamily="34" charset="-122"/>
              </a:rPr>
              <a:t>。</a:t>
            </a:r>
            <a:endParaRPr lang="en-US" altLang="zh-CN" sz="2200" b="1" dirty="0" smtClean="0">
              <a:latin typeface="微软雅黑" pitchFamily="34" charset="-122"/>
              <a:ea typeface="微软雅黑" pitchFamily="34" charset="-122"/>
            </a:endParaRPr>
          </a:p>
          <a:p>
            <a:pPr marL="571500" indent="-571500">
              <a:lnSpc>
                <a:spcPct val="150000"/>
              </a:lnSpc>
              <a:buClr>
                <a:srgbClr val="FF0000"/>
              </a:buClr>
              <a:buSzPct val="90000"/>
              <a:buFont typeface="Wingdings" pitchFamily="2" charset="2"/>
              <a:buChar char="p"/>
            </a:pPr>
            <a:r>
              <a:rPr lang="zh-CN" altLang="en-US" sz="2200" b="1" dirty="0" smtClean="0">
                <a:solidFill>
                  <a:srgbClr val="FF0000"/>
                </a:solidFill>
                <a:latin typeface="微软雅黑" pitchFamily="34" charset="-122"/>
                <a:ea typeface="微软雅黑" pitchFamily="34" charset="-122"/>
              </a:rPr>
              <a:t>获奖</a:t>
            </a:r>
            <a:r>
              <a:rPr lang="zh-CN" altLang="en-US" sz="2200" b="1" dirty="0" smtClean="0">
                <a:solidFill>
                  <a:srgbClr val="FF0000"/>
                </a:solidFill>
                <a:latin typeface="微软雅黑" pitchFamily="34" charset="-122"/>
                <a:ea typeface="微软雅黑" pitchFamily="34" charset="-122"/>
              </a:rPr>
              <a:t>论文</a:t>
            </a:r>
            <a:r>
              <a:rPr lang="zh-CN" altLang="en-US" sz="2200" b="1" dirty="0" smtClean="0">
                <a:latin typeface="微软雅黑" pitchFamily="34" charset="-122"/>
                <a:ea typeface="微软雅黑" pitchFamily="34" charset="-122"/>
              </a:rPr>
              <a:t>收入</a:t>
            </a:r>
            <a:r>
              <a:rPr lang="zh-CN" altLang="en-US" sz="2200" b="1" dirty="0" smtClean="0">
                <a:latin typeface="微软雅黑" pitchFamily="34" charset="-122"/>
                <a:ea typeface="微软雅黑" pitchFamily="34" charset="-122"/>
              </a:rPr>
              <a:t>正式出版的</a:t>
            </a:r>
            <a:r>
              <a:rPr lang="zh-CN" altLang="en-US" sz="2200" b="1" dirty="0" smtClean="0">
                <a:solidFill>
                  <a:srgbClr val="FF0000"/>
                </a:solidFill>
                <a:latin typeface="微软雅黑" pitchFamily="34" charset="-122"/>
                <a:ea typeface="微软雅黑" pitchFamily="34" charset="-122"/>
              </a:rPr>
              <a:t>优秀论文集</a:t>
            </a:r>
            <a:r>
              <a:rPr lang="zh-CN" altLang="en-US" sz="2200" b="1" dirty="0" smtClean="0">
                <a:latin typeface="微软雅黑" pitchFamily="34" charset="-122"/>
                <a:ea typeface="微软雅黑" pitchFamily="34" charset="-122"/>
              </a:rPr>
              <a:t>，同时择优向</a:t>
            </a:r>
            <a:r>
              <a:rPr lang="en-US" altLang="zh-CN" sz="2200" b="1" dirty="0" smtClean="0">
                <a:solidFill>
                  <a:srgbClr val="FF0000"/>
                </a:solidFill>
                <a:latin typeface="微软雅黑" pitchFamily="34" charset="-122"/>
                <a:ea typeface="微软雅黑" pitchFamily="34" charset="-122"/>
              </a:rPr>
              <a:t>《</a:t>
            </a:r>
            <a:r>
              <a:rPr lang="zh-CN" altLang="en-US" sz="2200" b="1" dirty="0" smtClean="0">
                <a:solidFill>
                  <a:srgbClr val="FF0000"/>
                </a:solidFill>
                <a:latin typeface="微软雅黑" pitchFamily="34" charset="-122"/>
                <a:ea typeface="微软雅黑" pitchFamily="34" charset="-122"/>
              </a:rPr>
              <a:t>中国远程教育</a:t>
            </a:r>
            <a:r>
              <a:rPr lang="en-US" altLang="zh-CN" sz="2200" b="1" dirty="0" smtClean="0">
                <a:solidFill>
                  <a:srgbClr val="FF0000"/>
                </a:solidFill>
                <a:latin typeface="微软雅黑" pitchFamily="34" charset="-122"/>
                <a:ea typeface="微软雅黑" pitchFamily="34" charset="-122"/>
              </a:rPr>
              <a:t>》</a:t>
            </a:r>
            <a:r>
              <a:rPr lang="zh-CN" altLang="en-US" sz="2200" b="1" dirty="0" smtClean="0">
                <a:latin typeface="微软雅黑" pitchFamily="34" charset="-122"/>
                <a:ea typeface="微软雅黑" pitchFamily="34" charset="-122"/>
              </a:rPr>
              <a:t>和</a:t>
            </a:r>
            <a:r>
              <a:rPr lang="en-US" altLang="zh-CN" sz="2200" b="1" dirty="0" smtClean="0">
                <a:solidFill>
                  <a:srgbClr val="FF0000"/>
                </a:solidFill>
                <a:latin typeface="微软雅黑" pitchFamily="34" charset="-122"/>
                <a:ea typeface="微软雅黑" pitchFamily="34" charset="-122"/>
              </a:rPr>
              <a:t>《</a:t>
            </a:r>
            <a:r>
              <a:rPr lang="zh-CN" altLang="en-US" sz="2200" b="1" dirty="0" smtClean="0">
                <a:solidFill>
                  <a:srgbClr val="FF0000"/>
                </a:solidFill>
                <a:latin typeface="微软雅黑" pitchFamily="34" charset="-122"/>
                <a:ea typeface="微软雅黑" pitchFamily="34" charset="-122"/>
              </a:rPr>
              <a:t>数量经济技术经济研究</a:t>
            </a:r>
            <a:r>
              <a:rPr lang="en-US" altLang="zh-CN" sz="2200" b="1" dirty="0" smtClean="0">
                <a:solidFill>
                  <a:srgbClr val="FF0000"/>
                </a:solidFill>
                <a:latin typeface="微软雅黑" pitchFamily="34" charset="-122"/>
                <a:ea typeface="微软雅黑" pitchFamily="34" charset="-122"/>
              </a:rPr>
              <a:t>》</a:t>
            </a:r>
            <a:r>
              <a:rPr lang="zh-CN" altLang="en-US" sz="2200" b="1" dirty="0" smtClean="0">
                <a:latin typeface="微软雅黑" pitchFamily="34" charset="-122"/>
                <a:ea typeface="微软雅黑" pitchFamily="34" charset="-122"/>
              </a:rPr>
              <a:t>等核心期刊推荐。</a:t>
            </a:r>
            <a:endParaRPr lang="en-US" altLang="zh-CN" sz="2200" b="1" dirty="0" smtClean="0">
              <a:latin typeface="微软雅黑" pitchFamily="34" charset="-122"/>
              <a:ea typeface="微软雅黑" pitchFamily="34" charset="-122"/>
            </a:endParaRPr>
          </a:p>
        </p:txBody>
      </p:sp>
    </p:spTree>
  </p:cSld>
  <p:clrMapOvr>
    <a:masterClrMapping/>
  </p:clrMapOvr>
  <p:transition spd="med"/>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经管教师优秀论文</a:t>
            </a:r>
            <a:r>
              <a:rPr lang="zh-CN" altLang="en-US" sz="3600" b="1" dirty="0" smtClean="0">
                <a:solidFill>
                  <a:srgbClr val="FF0000"/>
                </a:solidFill>
                <a:latin typeface="华文隶书" pitchFamily="2" charset="-122"/>
                <a:ea typeface="华文隶书" pitchFamily="2" charset="-122"/>
                <a:sym typeface="나눔고딕" pitchFamily="2" charset="-127"/>
              </a:rPr>
              <a:t>评选</a:t>
            </a: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9" name="表格 8"/>
          <p:cNvGraphicFramePr>
            <a:graphicFrameLocks noGrp="1"/>
          </p:cNvGraphicFramePr>
          <p:nvPr/>
        </p:nvGraphicFramePr>
        <p:xfrm>
          <a:off x="714348" y="857238"/>
          <a:ext cx="7858180" cy="3786213"/>
        </p:xfrm>
        <a:graphic>
          <a:graphicData uri="http://schemas.openxmlformats.org/drawingml/2006/table">
            <a:tbl>
              <a:tblPr/>
              <a:tblGrid>
                <a:gridCol w="807850"/>
                <a:gridCol w="6335950"/>
                <a:gridCol w="714380"/>
              </a:tblGrid>
              <a:tr h="719315">
                <a:tc>
                  <a:txBody>
                    <a:bodyPr/>
                    <a:lstStyle/>
                    <a:p>
                      <a:pPr algn="ctr">
                        <a:lnSpc>
                          <a:spcPts val="2200"/>
                        </a:lnSpc>
                        <a:spcAft>
                          <a:spcPts val="0"/>
                        </a:spcAft>
                      </a:pPr>
                      <a:r>
                        <a:rPr lang="zh-CN" sz="1800" b="0" kern="100" dirty="0">
                          <a:latin typeface="微软雅黑" pitchFamily="34" charset="-122"/>
                          <a:ea typeface="微软雅黑" pitchFamily="34" charset="-122"/>
                          <a:cs typeface="Times New Roman"/>
                        </a:rPr>
                        <a:t>评审要点</a:t>
                      </a:r>
                      <a:endParaRPr lang="zh-CN" sz="12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zh-CN" sz="1800" b="0" kern="100">
                          <a:latin typeface="微软雅黑" pitchFamily="34" charset="-122"/>
                          <a:ea typeface="微软雅黑" pitchFamily="34" charset="-122"/>
                          <a:cs typeface="Times New Roman"/>
                        </a:rPr>
                        <a:t>评价标准</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zh-CN" sz="1800" b="0" kern="100">
                          <a:latin typeface="微软雅黑" pitchFamily="34" charset="-122"/>
                          <a:ea typeface="微软雅黑" pitchFamily="34" charset="-122"/>
                          <a:cs typeface="Times New Roman"/>
                        </a:rPr>
                        <a:t>分值</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9315">
                <a:tc>
                  <a:txBody>
                    <a:bodyPr/>
                    <a:lstStyle/>
                    <a:p>
                      <a:pPr indent="152400" algn="ctr">
                        <a:lnSpc>
                          <a:spcPts val="2200"/>
                        </a:lnSpc>
                        <a:spcAft>
                          <a:spcPts val="0"/>
                        </a:spcAft>
                      </a:pPr>
                      <a:r>
                        <a:rPr lang="zh-CN" sz="1800" b="0" kern="100" dirty="0">
                          <a:latin typeface="微软雅黑" pitchFamily="34" charset="-122"/>
                          <a:ea typeface="微软雅黑" pitchFamily="34" charset="-122"/>
                          <a:cs typeface="Times New Roman"/>
                        </a:rPr>
                        <a:t>论文</a:t>
                      </a:r>
                      <a:endParaRPr lang="zh-CN" sz="1200" b="0" kern="100" dirty="0">
                        <a:latin typeface="微软雅黑" pitchFamily="34" charset="-122"/>
                        <a:ea typeface="微软雅黑" pitchFamily="34" charset="-122"/>
                        <a:cs typeface="Times New Roman"/>
                      </a:endParaRPr>
                    </a:p>
                    <a:p>
                      <a:pPr indent="152400" algn="ctr">
                        <a:lnSpc>
                          <a:spcPts val="2200"/>
                        </a:lnSpc>
                        <a:spcAft>
                          <a:spcPts val="0"/>
                        </a:spcAft>
                      </a:pPr>
                      <a:r>
                        <a:rPr lang="zh-CN" sz="1800" b="0" kern="100" dirty="0">
                          <a:latin typeface="微软雅黑" pitchFamily="34" charset="-122"/>
                          <a:ea typeface="微软雅黑" pitchFamily="34" charset="-122"/>
                          <a:cs typeface="Times New Roman"/>
                        </a:rPr>
                        <a:t>选题</a:t>
                      </a:r>
                      <a:endParaRPr lang="zh-CN" sz="12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200"/>
                        </a:lnSpc>
                        <a:spcAft>
                          <a:spcPts val="0"/>
                        </a:spcAft>
                      </a:pPr>
                      <a:r>
                        <a:rPr lang="zh-CN" sz="1800" b="0" kern="100">
                          <a:latin typeface="微软雅黑" pitchFamily="34" charset="-122"/>
                          <a:ea typeface="微软雅黑" pitchFamily="34" charset="-122"/>
                          <a:cs typeface="Times New Roman"/>
                        </a:rPr>
                        <a:t>论文选题具有前瞻性、理论意义和现实意义</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en-US" sz="1800" b="0" kern="100">
                          <a:latin typeface="微软雅黑" pitchFamily="34" charset="-122"/>
                          <a:ea typeface="微软雅黑" pitchFamily="34" charset="-122"/>
                          <a:cs typeface="Times New Roman"/>
                        </a:rPr>
                        <a:t>10</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658">
                <a:tc rowSpan="4">
                  <a:txBody>
                    <a:bodyPr/>
                    <a:lstStyle/>
                    <a:p>
                      <a:pPr indent="152400" algn="ctr">
                        <a:lnSpc>
                          <a:spcPts val="2200"/>
                        </a:lnSpc>
                        <a:spcAft>
                          <a:spcPts val="0"/>
                        </a:spcAft>
                      </a:pPr>
                      <a:r>
                        <a:rPr lang="zh-CN" sz="1800" b="0" kern="100">
                          <a:latin typeface="微软雅黑" pitchFamily="34" charset="-122"/>
                          <a:ea typeface="微软雅黑" pitchFamily="34" charset="-122"/>
                          <a:cs typeface="Times New Roman"/>
                        </a:rPr>
                        <a:t>论</a:t>
                      </a:r>
                      <a:endParaRPr lang="zh-CN" sz="1200" b="0" kern="100">
                        <a:latin typeface="微软雅黑" pitchFamily="34" charset="-122"/>
                        <a:ea typeface="微软雅黑" pitchFamily="34" charset="-122"/>
                        <a:cs typeface="Times New Roman"/>
                      </a:endParaRPr>
                    </a:p>
                    <a:p>
                      <a:pPr indent="152400" algn="ctr">
                        <a:lnSpc>
                          <a:spcPts val="2200"/>
                        </a:lnSpc>
                        <a:spcAft>
                          <a:spcPts val="0"/>
                        </a:spcAft>
                      </a:pPr>
                      <a:r>
                        <a:rPr lang="zh-CN" sz="1800" b="0" kern="100">
                          <a:latin typeface="微软雅黑" pitchFamily="34" charset="-122"/>
                          <a:ea typeface="微软雅黑" pitchFamily="34" charset="-122"/>
                          <a:cs typeface="Times New Roman"/>
                        </a:rPr>
                        <a:t>文</a:t>
                      </a:r>
                      <a:endParaRPr lang="zh-CN" sz="1200" b="0" kern="100">
                        <a:latin typeface="微软雅黑" pitchFamily="34" charset="-122"/>
                        <a:ea typeface="微软雅黑" pitchFamily="34" charset="-122"/>
                        <a:cs typeface="Times New Roman"/>
                      </a:endParaRPr>
                    </a:p>
                    <a:p>
                      <a:pPr indent="152400" algn="ctr">
                        <a:lnSpc>
                          <a:spcPts val="2200"/>
                        </a:lnSpc>
                        <a:spcAft>
                          <a:spcPts val="0"/>
                        </a:spcAft>
                      </a:pPr>
                      <a:r>
                        <a:rPr lang="zh-CN" sz="1800" b="0" kern="100">
                          <a:latin typeface="微软雅黑" pitchFamily="34" charset="-122"/>
                          <a:ea typeface="微软雅黑" pitchFamily="34" charset="-122"/>
                          <a:cs typeface="Times New Roman"/>
                        </a:rPr>
                        <a:t>内</a:t>
                      </a:r>
                      <a:endParaRPr lang="zh-CN" sz="1200" b="0" kern="100">
                        <a:latin typeface="微软雅黑" pitchFamily="34" charset="-122"/>
                        <a:ea typeface="微软雅黑" pitchFamily="34" charset="-122"/>
                        <a:cs typeface="Times New Roman"/>
                      </a:endParaRPr>
                    </a:p>
                    <a:p>
                      <a:pPr indent="152400" algn="ctr">
                        <a:lnSpc>
                          <a:spcPts val="2200"/>
                        </a:lnSpc>
                        <a:spcAft>
                          <a:spcPts val="0"/>
                        </a:spcAft>
                      </a:pPr>
                      <a:r>
                        <a:rPr lang="zh-CN" sz="1800" b="0" kern="100">
                          <a:latin typeface="微软雅黑" pitchFamily="34" charset="-122"/>
                          <a:ea typeface="微软雅黑" pitchFamily="34" charset="-122"/>
                          <a:cs typeface="Times New Roman"/>
                        </a:rPr>
                        <a:t>容</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2200"/>
                        </a:lnSpc>
                        <a:spcAft>
                          <a:spcPts val="0"/>
                        </a:spcAft>
                      </a:pPr>
                      <a:r>
                        <a:rPr lang="en-US" sz="1800" b="0" kern="100">
                          <a:latin typeface="微软雅黑" pitchFamily="34" charset="-122"/>
                          <a:ea typeface="微软雅黑" pitchFamily="34" charset="-122"/>
                          <a:cs typeface="Times New Roman"/>
                        </a:rPr>
                        <a:t>1.</a:t>
                      </a:r>
                      <a:r>
                        <a:rPr lang="zh-CN" sz="1800" b="0" kern="100">
                          <a:latin typeface="微软雅黑" pitchFamily="34" charset="-122"/>
                          <a:ea typeface="微软雅黑" pitchFamily="34" charset="-122"/>
                          <a:cs typeface="Times New Roman"/>
                        </a:rPr>
                        <a:t>论文具有创新性（包括学术观点、研究方法的创新）</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en-US" sz="1800" b="0" kern="100">
                          <a:latin typeface="微软雅黑" pitchFamily="34" charset="-122"/>
                          <a:ea typeface="微软雅黑" pitchFamily="34" charset="-122"/>
                          <a:cs typeface="Times New Roman"/>
                        </a:rPr>
                        <a:t>10</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9315">
                <a:tc vMerge="1">
                  <a:txBody>
                    <a:bodyPr/>
                    <a:lstStyle/>
                    <a:p>
                      <a:endParaRPr lang="zh-CN" altLang="en-US"/>
                    </a:p>
                  </a:txBody>
                  <a:tcPr/>
                </a:tc>
                <a:tc>
                  <a:txBody>
                    <a:bodyPr/>
                    <a:lstStyle/>
                    <a:p>
                      <a:pPr algn="just">
                        <a:lnSpc>
                          <a:spcPts val="2200"/>
                        </a:lnSpc>
                        <a:spcAft>
                          <a:spcPts val="0"/>
                        </a:spcAft>
                      </a:pPr>
                      <a:r>
                        <a:rPr lang="en-US" sz="1800" b="0" kern="100">
                          <a:latin typeface="微软雅黑" pitchFamily="34" charset="-122"/>
                          <a:ea typeface="微软雅黑" pitchFamily="34" charset="-122"/>
                          <a:cs typeface="Times New Roman"/>
                        </a:rPr>
                        <a:t>2. </a:t>
                      </a:r>
                      <a:r>
                        <a:rPr lang="zh-CN" sz="1800" b="0" kern="100">
                          <a:latin typeface="微软雅黑" pitchFamily="34" charset="-122"/>
                          <a:ea typeface="微软雅黑" pitchFamily="34" charset="-122"/>
                          <a:cs typeface="Times New Roman"/>
                        </a:rPr>
                        <a:t>观点正确，能深入进行分析，并有独到见解；数据模型及数量分析方法正确</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en-US" sz="1800" b="0" kern="100">
                          <a:latin typeface="微软雅黑" pitchFamily="34" charset="-122"/>
                          <a:ea typeface="微软雅黑" pitchFamily="34" charset="-122"/>
                          <a:cs typeface="Times New Roman"/>
                        </a:rPr>
                        <a:t>15</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9315">
                <a:tc vMerge="1">
                  <a:txBody>
                    <a:bodyPr/>
                    <a:lstStyle/>
                    <a:p>
                      <a:endParaRPr lang="zh-CN" altLang="en-US"/>
                    </a:p>
                  </a:txBody>
                  <a:tcPr/>
                </a:tc>
                <a:tc>
                  <a:txBody>
                    <a:bodyPr/>
                    <a:lstStyle/>
                    <a:p>
                      <a:pPr algn="just">
                        <a:lnSpc>
                          <a:spcPts val="2200"/>
                        </a:lnSpc>
                        <a:spcAft>
                          <a:spcPts val="0"/>
                        </a:spcAft>
                      </a:pPr>
                      <a:r>
                        <a:rPr lang="en-US" sz="1800" b="0" kern="100">
                          <a:latin typeface="微软雅黑" pitchFamily="34" charset="-122"/>
                          <a:ea typeface="微软雅黑" pitchFamily="34" charset="-122"/>
                          <a:cs typeface="Times New Roman"/>
                        </a:rPr>
                        <a:t>3.</a:t>
                      </a:r>
                      <a:r>
                        <a:rPr lang="zh-CN" sz="1800" b="0" kern="100">
                          <a:latin typeface="微软雅黑" pitchFamily="34" charset="-122"/>
                          <a:ea typeface="微软雅黑" pitchFamily="34" charset="-122"/>
                          <a:cs typeface="Times New Roman"/>
                        </a:rPr>
                        <a:t>理论联系实际，对教学工作或经济工作有一定的现实意义</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en-US" sz="1800" b="0" kern="100">
                          <a:latin typeface="微软雅黑" pitchFamily="34" charset="-122"/>
                          <a:ea typeface="微软雅黑" pitchFamily="34" charset="-122"/>
                          <a:cs typeface="Times New Roman"/>
                        </a:rPr>
                        <a:t>10</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295">
                <a:tc vMerge="1">
                  <a:txBody>
                    <a:bodyPr/>
                    <a:lstStyle/>
                    <a:p>
                      <a:endParaRPr lang="zh-CN" altLang="en-US"/>
                    </a:p>
                  </a:txBody>
                  <a:tcPr/>
                </a:tc>
                <a:tc>
                  <a:txBody>
                    <a:bodyPr/>
                    <a:lstStyle/>
                    <a:p>
                      <a:pPr algn="just">
                        <a:lnSpc>
                          <a:spcPts val="2200"/>
                        </a:lnSpc>
                        <a:spcAft>
                          <a:spcPts val="0"/>
                        </a:spcAft>
                      </a:pPr>
                      <a:r>
                        <a:rPr lang="en-US" sz="1800" b="0" kern="100">
                          <a:latin typeface="微软雅黑" pitchFamily="34" charset="-122"/>
                          <a:ea typeface="微软雅黑" pitchFamily="34" charset="-122"/>
                          <a:cs typeface="Times New Roman"/>
                        </a:rPr>
                        <a:t>4.</a:t>
                      </a:r>
                      <a:r>
                        <a:rPr lang="zh-CN" sz="1800" b="0" kern="100">
                          <a:latin typeface="微软雅黑" pitchFamily="34" charset="-122"/>
                          <a:ea typeface="微软雅黑" pitchFamily="34" charset="-122"/>
                          <a:cs typeface="Times New Roman"/>
                        </a:rPr>
                        <a:t>中心突出，论据充足，材料翔实，数据可靠</a:t>
                      </a:r>
                      <a:endParaRPr lang="zh-CN" sz="12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200"/>
                        </a:lnSpc>
                        <a:spcAft>
                          <a:spcPts val="0"/>
                        </a:spcAft>
                      </a:pPr>
                      <a:r>
                        <a:rPr lang="en-US" sz="1800" b="0" kern="100" dirty="0">
                          <a:latin typeface="微软雅黑" pitchFamily="34" charset="-122"/>
                          <a:ea typeface="微软雅黑" pitchFamily="34" charset="-122"/>
                          <a:cs typeface="Times New Roman"/>
                        </a:rPr>
                        <a:t>10</a:t>
                      </a:r>
                      <a:endParaRPr lang="zh-CN" sz="12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71420"/>
            <a:ext cx="6032712"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经管教师优秀论文</a:t>
            </a:r>
            <a:r>
              <a:rPr lang="zh-CN" altLang="en-US" sz="3600" b="1" dirty="0" smtClean="0">
                <a:solidFill>
                  <a:srgbClr val="FF0000"/>
                </a:solidFill>
                <a:latin typeface="华文隶书" pitchFamily="2" charset="-122"/>
                <a:ea typeface="华文隶书" pitchFamily="2" charset="-122"/>
                <a:sym typeface="나눔고딕" pitchFamily="2" charset="-127"/>
              </a:rPr>
              <a:t>评选</a:t>
            </a: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graphicFrame>
        <p:nvGraphicFramePr>
          <p:cNvPr id="8" name="表格 7"/>
          <p:cNvGraphicFramePr>
            <a:graphicFrameLocks noGrp="1"/>
          </p:cNvGraphicFramePr>
          <p:nvPr/>
        </p:nvGraphicFramePr>
        <p:xfrm>
          <a:off x="785786" y="928676"/>
          <a:ext cx="7215237" cy="3657600"/>
        </p:xfrm>
        <a:graphic>
          <a:graphicData uri="http://schemas.openxmlformats.org/drawingml/2006/table">
            <a:tbl>
              <a:tblPr/>
              <a:tblGrid>
                <a:gridCol w="976574"/>
                <a:gridCol w="5768433"/>
                <a:gridCol w="470230"/>
              </a:tblGrid>
              <a:tr h="449586">
                <a:tc rowSpan="2">
                  <a:txBody>
                    <a:bodyPr/>
                    <a:lstStyle/>
                    <a:p>
                      <a:pPr indent="142240" algn="ctr">
                        <a:lnSpc>
                          <a:spcPct val="150000"/>
                        </a:lnSpc>
                        <a:spcAft>
                          <a:spcPts val="0"/>
                        </a:spcAft>
                      </a:pPr>
                      <a:r>
                        <a:rPr lang="zh-CN" sz="2000" b="0" kern="100" dirty="0">
                          <a:latin typeface="微软雅黑" pitchFamily="34" charset="-122"/>
                          <a:ea typeface="微软雅黑" pitchFamily="34" charset="-122"/>
                          <a:cs typeface="Times New Roman"/>
                        </a:rPr>
                        <a:t>论文</a:t>
                      </a:r>
                    </a:p>
                    <a:p>
                      <a:pPr indent="152400" algn="ctr">
                        <a:lnSpc>
                          <a:spcPct val="150000"/>
                        </a:lnSpc>
                        <a:spcAft>
                          <a:spcPts val="0"/>
                        </a:spcAft>
                      </a:pPr>
                      <a:r>
                        <a:rPr lang="zh-CN" sz="2000" b="0" kern="100" dirty="0">
                          <a:latin typeface="微软雅黑" pitchFamily="34" charset="-122"/>
                          <a:ea typeface="微软雅黑" pitchFamily="34" charset="-122"/>
                          <a:cs typeface="Times New Roman"/>
                        </a:rPr>
                        <a:t>结构</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2000" b="0" kern="100">
                          <a:latin typeface="微软雅黑" pitchFamily="34" charset="-122"/>
                          <a:ea typeface="微软雅黑" pitchFamily="34" charset="-122"/>
                          <a:cs typeface="Times New Roman"/>
                        </a:rPr>
                        <a:t>1.</a:t>
                      </a:r>
                      <a:r>
                        <a:rPr lang="zh-CN" sz="2000" b="0" kern="100">
                          <a:latin typeface="微软雅黑" pitchFamily="34" charset="-122"/>
                          <a:ea typeface="微软雅黑" pitchFamily="34" charset="-122"/>
                          <a:cs typeface="Times New Roman"/>
                        </a:rPr>
                        <a:t>条理清楚，结构严谨合理，逻辑性强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0" kern="100">
                          <a:latin typeface="微软雅黑" pitchFamily="34" charset="-122"/>
                          <a:ea typeface="微软雅黑" pitchFamily="34" charset="-122"/>
                          <a:cs typeface="Times New Roman"/>
                        </a:rPr>
                        <a:t>10</a:t>
                      </a:r>
                      <a:endParaRPr lang="zh-CN" sz="20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123">
                <a:tc vMerge="1">
                  <a:txBody>
                    <a:bodyPr/>
                    <a:lstStyle/>
                    <a:p>
                      <a:endParaRPr lang="zh-CN" altLang="en-US"/>
                    </a:p>
                  </a:txBody>
                  <a:tcPr/>
                </a:tc>
                <a:tc>
                  <a:txBody>
                    <a:bodyPr/>
                    <a:lstStyle/>
                    <a:p>
                      <a:pPr algn="just">
                        <a:lnSpc>
                          <a:spcPct val="150000"/>
                        </a:lnSpc>
                        <a:spcAft>
                          <a:spcPts val="0"/>
                        </a:spcAft>
                      </a:pPr>
                      <a:r>
                        <a:rPr lang="en-US" sz="2000" b="0" kern="100">
                          <a:latin typeface="微软雅黑" pitchFamily="34" charset="-122"/>
                          <a:ea typeface="微软雅黑" pitchFamily="34" charset="-122"/>
                          <a:cs typeface="Times New Roman"/>
                        </a:rPr>
                        <a:t>2.</a:t>
                      </a:r>
                      <a:r>
                        <a:rPr lang="zh-CN" sz="2000" b="0" kern="100">
                          <a:latin typeface="微软雅黑" pitchFamily="34" charset="-122"/>
                          <a:ea typeface="微软雅黑" pitchFamily="34" charset="-122"/>
                          <a:cs typeface="Times New Roman"/>
                        </a:rPr>
                        <a:t>标题简洁清晰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0" kern="100">
                          <a:latin typeface="微软雅黑" pitchFamily="34" charset="-122"/>
                          <a:ea typeface="微软雅黑" pitchFamily="34" charset="-122"/>
                          <a:cs typeface="Times New Roman"/>
                        </a:rPr>
                        <a:t>5</a:t>
                      </a:r>
                      <a:endParaRPr lang="zh-CN" sz="20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2091">
                <a:tc>
                  <a:txBody>
                    <a:bodyPr/>
                    <a:lstStyle/>
                    <a:p>
                      <a:pPr indent="152400" algn="ctr">
                        <a:lnSpc>
                          <a:spcPct val="150000"/>
                        </a:lnSpc>
                        <a:spcAft>
                          <a:spcPts val="0"/>
                        </a:spcAft>
                      </a:pPr>
                      <a:r>
                        <a:rPr lang="zh-CN" sz="2000" b="0" kern="100">
                          <a:latin typeface="微软雅黑" pitchFamily="34" charset="-122"/>
                          <a:ea typeface="微软雅黑" pitchFamily="34" charset="-122"/>
                          <a:cs typeface="Times New Roman"/>
                        </a:rPr>
                        <a:t>表达</a:t>
                      </a:r>
                    </a:p>
                    <a:p>
                      <a:pPr indent="152400" algn="ctr">
                        <a:lnSpc>
                          <a:spcPct val="150000"/>
                        </a:lnSpc>
                        <a:spcAft>
                          <a:spcPts val="0"/>
                        </a:spcAft>
                      </a:pPr>
                      <a:r>
                        <a:rPr lang="zh-CN" sz="2000" b="0" kern="100">
                          <a:latin typeface="微软雅黑" pitchFamily="34" charset="-122"/>
                          <a:ea typeface="微软雅黑" pitchFamily="34" charset="-122"/>
                          <a:cs typeface="Times New Roman"/>
                        </a:rPr>
                        <a:t>能力</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2000" b="0" kern="100">
                          <a:latin typeface="微软雅黑" pitchFamily="34" charset="-122"/>
                          <a:ea typeface="微软雅黑" pitchFamily="34" charset="-122"/>
                          <a:cs typeface="Times New Roman"/>
                        </a:rPr>
                        <a:t>文字简明流畅，观点明确，表述清楚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0" kern="100">
                          <a:latin typeface="微软雅黑" pitchFamily="34" charset="-122"/>
                          <a:ea typeface="微软雅黑" pitchFamily="34" charset="-122"/>
                          <a:cs typeface="Times New Roman"/>
                        </a:rPr>
                        <a:t>15</a:t>
                      </a:r>
                      <a:endParaRPr lang="zh-CN" sz="2000" b="0" kern="10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4787">
                <a:tc>
                  <a:txBody>
                    <a:bodyPr/>
                    <a:lstStyle/>
                    <a:p>
                      <a:pPr indent="152400" algn="ctr">
                        <a:lnSpc>
                          <a:spcPct val="150000"/>
                        </a:lnSpc>
                        <a:spcAft>
                          <a:spcPts val="0"/>
                        </a:spcAft>
                      </a:pPr>
                      <a:r>
                        <a:rPr lang="zh-CN" sz="2000" b="0" kern="100">
                          <a:latin typeface="微软雅黑" pitchFamily="34" charset="-122"/>
                          <a:ea typeface="微软雅黑" pitchFamily="34" charset="-122"/>
                          <a:cs typeface="Times New Roman"/>
                        </a:rPr>
                        <a:t>论文</a:t>
                      </a:r>
                    </a:p>
                    <a:p>
                      <a:pPr indent="152400" algn="ctr">
                        <a:lnSpc>
                          <a:spcPct val="150000"/>
                        </a:lnSpc>
                        <a:spcAft>
                          <a:spcPts val="0"/>
                        </a:spcAft>
                      </a:pPr>
                      <a:r>
                        <a:rPr lang="zh-CN" sz="2000" b="0" kern="100">
                          <a:latin typeface="微软雅黑" pitchFamily="34" charset="-122"/>
                          <a:ea typeface="微软雅黑" pitchFamily="34" charset="-122"/>
                          <a:cs typeface="Times New Roman"/>
                        </a:rPr>
                        <a:t>格式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2000" b="0" kern="100">
                          <a:latin typeface="微软雅黑" pitchFamily="34" charset="-122"/>
                          <a:ea typeface="微软雅黑" pitchFamily="34" charset="-122"/>
                          <a:cs typeface="Times New Roman"/>
                        </a:rPr>
                        <a:t>1.</a:t>
                      </a:r>
                      <a:r>
                        <a:rPr lang="zh-CN" sz="2000" b="0" kern="100">
                          <a:latin typeface="微软雅黑" pitchFamily="34" charset="-122"/>
                          <a:ea typeface="微软雅黑" pitchFamily="34" charset="-122"/>
                          <a:cs typeface="Times New Roman"/>
                        </a:rPr>
                        <a:t>版面规范，图表、附件、格式、引文合理</a:t>
                      </a:r>
                    </a:p>
                    <a:p>
                      <a:pPr algn="just">
                        <a:lnSpc>
                          <a:spcPct val="150000"/>
                        </a:lnSpc>
                        <a:spcAft>
                          <a:spcPts val="0"/>
                        </a:spcAft>
                      </a:pPr>
                      <a:r>
                        <a:rPr lang="en-US" sz="2000" b="0" kern="100">
                          <a:latin typeface="微软雅黑" pitchFamily="34" charset="-122"/>
                          <a:ea typeface="微软雅黑" pitchFamily="34" charset="-122"/>
                          <a:cs typeface="Times New Roman"/>
                        </a:rPr>
                        <a:t>2.</a:t>
                      </a:r>
                      <a:r>
                        <a:rPr lang="zh-CN" sz="2000" b="0" kern="100">
                          <a:latin typeface="微软雅黑" pitchFamily="34" charset="-122"/>
                          <a:ea typeface="微软雅黑" pitchFamily="34" charset="-122"/>
                          <a:cs typeface="Times New Roman"/>
                        </a:rPr>
                        <a:t>摘要字数符合要求，表述清楚</a:t>
                      </a:r>
                    </a:p>
                    <a:p>
                      <a:pPr algn="just">
                        <a:lnSpc>
                          <a:spcPct val="150000"/>
                        </a:lnSpc>
                        <a:spcAft>
                          <a:spcPts val="0"/>
                        </a:spcAft>
                      </a:pPr>
                      <a:r>
                        <a:rPr lang="en-US" sz="2000" b="0" kern="100">
                          <a:latin typeface="微软雅黑" pitchFamily="34" charset="-122"/>
                          <a:ea typeface="微软雅黑" pitchFamily="34" charset="-122"/>
                          <a:cs typeface="Times New Roman"/>
                        </a:rPr>
                        <a:t>3.</a:t>
                      </a:r>
                      <a:r>
                        <a:rPr lang="zh-CN" sz="2000" b="0" kern="100">
                          <a:latin typeface="微软雅黑" pitchFamily="34" charset="-122"/>
                          <a:ea typeface="微软雅黑" pitchFamily="34" charset="-122"/>
                          <a:cs typeface="Times New Roman"/>
                        </a:rPr>
                        <a:t>关键词符合规范</a:t>
                      </a:r>
                    </a:p>
                    <a:p>
                      <a:pPr algn="just">
                        <a:lnSpc>
                          <a:spcPct val="150000"/>
                        </a:lnSpc>
                        <a:spcAft>
                          <a:spcPts val="0"/>
                        </a:spcAft>
                      </a:pPr>
                      <a:r>
                        <a:rPr lang="en-US" sz="2000" b="0" kern="100">
                          <a:latin typeface="微软雅黑" pitchFamily="34" charset="-122"/>
                          <a:ea typeface="微软雅黑" pitchFamily="34" charset="-122"/>
                          <a:cs typeface="Times New Roman"/>
                        </a:rPr>
                        <a:t>4.</a:t>
                      </a:r>
                      <a:r>
                        <a:rPr lang="zh-CN" sz="2000" b="0" kern="100">
                          <a:latin typeface="微软雅黑" pitchFamily="34" charset="-122"/>
                          <a:ea typeface="微软雅黑" pitchFamily="34" charset="-122"/>
                          <a:cs typeface="Times New Roman"/>
                        </a:rPr>
                        <a:t>参考文献的格式和数量符合要求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0" kern="100" dirty="0">
                          <a:latin typeface="微软雅黑" pitchFamily="34" charset="-122"/>
                          <a:ea typeface="微软雅黑" pitchFamily="34" charset="-122"/>
                          <a:cs typeface="Times New Roman"/>
                        </a:rPr>
                        <a:t>15</a:t>
                      </a:r>
                      <a:endParaRPr lang="zh-CN" sz="2000" b="0" kern="100" dirty="0">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4" name="Picture 11" descr="3"/>
          <p:cNvPicPr>
            <a:picLocks noChangeAspect="1" noChangeArrowheads="1"/>
          </p:cNvPicPr>
          <p:nvPr/>
        </p:nvPicPr>
        <p:blipFill>
          <a:blip r:embed="rId3" cstate="print"/>
          <a:srcRect/>
          <a:stretch>
            <a:fillRect/>
          </a:stretch>
        </p:blipFill>
        <p:spPr bwMode="auto">
          <a:xfrm>
            <a:off x="7308851" y="303610"/>
            <a:ext cx="1579563" cy="329803"/>
          </a:xfrm>
          <a:prstGeom prst="rect">
            <a:avLst/>
          </a:prstGeom>
          <a:noFill/>
          <a:ln w="9525">
            <a:noFill/>
            <a:miter lim="800000"/>
            <a:headEnd/>
            <a:tailEnd/>
          </a:ln>
        </p:spPr>
      </p:pic>
      <p:pic>
        <p:nvPicPr>
          <p:cNvPr id="30725" name="Picture 12" descr="5"/>
          <p:cNvPicPr>
            <a:picLocks noChangeAspect="1" noChangeArrowheads="1"/>
          </p:cNvPicPr>
          <p:nvPr/>
        </p:nvPicPr>
        <p:blipFill>
          <a:blip r:embed="rId4" cstate="print"/>
          <a:srcRect/>
          <a:stretch>
            <a:fillRect/>
          </a:stretch>
        </p:blipFill>
        <p:spPr bwMode="auto">
          <a:xfrm>
            <a:off x="1588" y="4949428"/>
            <a:ext cx="9142412" cy="195263"/>
          </a:xfrm>
          <a:prstGeom prst="rect">
            <a:avLst/>
          </a:prstGeom>
          <a:noFill/>
          <a:ln w="9525">
            <a:noFill/>
            <a:miter lim="800000"/>
            <a:headEnd/>
            <a:tailEnd/>
          </a:ln>
        </p:spPr>
      </p:pic>
      <p:sp>
        <p:nvSpPr>
          <p:cNvPr id="3" name="矩形 2"/>
          <p:cNvSpPr/>
          <p:nvPr/>
        </p:nvSpPr>
        <p:spPr>
          <a:xfrm>
            <a:off x="1643042" y="1970739"/>
            <a:ext cx="6429420" cy="1015663"/>
          </a:xfrm>
          <a:prstGeom prst="rect">
            <a:avLst/>
          </a:prstGeom>
          <a:effectLst>
            <a:glow rad="63500">
              <a:schemeClr val="accent6">
                <a:satMod val="175000"/>
                <a:alpha val="40000"/>
              </a:schemeClr>
            </a:glow>
            <a:innerShdw blurRad="63500" dist="50800" dir="13500000">
              <a:prstClr val="black">
                <a:alpha val="50000"/>
              </a:prstClr>
            </a:innerShdw>
          </a:effectLst>
        </p:spPr>
        <p:txBody>
          <a:bodyPr wrap="square">
            <a:spAutoFit/>
          </a:bodyPr>
          <a:lstStyle/>
          <a:p>
            <a:pPr algn="ctr" defTabSz="457200">
              <a:spcBef>
                <a:spcPct val="50000"/>
              </a:spcBef>
              <a:defRPr/>
            </a:pPr>
            <a:r>
              <a:rPr lang="zh-CN" altLang="en-US" sz="6000" b="1" dirty="0" smtClean="0">
                <a:ln w="1143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感谢聆听！</a:t>
            </a:r>
            <a:endParaRPr lang="zh-CN" altLang="en-US" sz="6000" b="1" dirty="0">
              <a:ln w="1143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1034129"/>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经管教师科研策略与方向</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1000114"/>
            <a:ext cx="8229600" cy="3594509"/>
          </a:xfrm>
        </p:spPr>
        <p:txBody>
          <a:bodyPr>
            <a:normAutofit/>
          </a:bodyPr>
          <a:lstStyle/>
          <a:p>
            <a:pPr marL="571500" indent="-571500">
              <a:lnSpc>
                <a:spcPct val="150000"/>
              </a:lnSpc>
              <a:buClr>
                <a:srgbClr val="FF0000"/>
              </a:buClr>
              <a:buSzPct val="90000"/>
              <a:buFont typeface="Wingdings" pitchFamily="2" charset="2"/>
              <a:buChar char="p"/>
            </a:pPr>
            <a:r>
              <a:rPr lang="zh-CN" altLang="en-US" b="1" dirty="0" smtClean="0">
                <a:latin typeface="微软雅黑" panose="020B0503020204020204" pitchFamily="34" charset="-122"/>
                <a:ea typeface="微软雅黑" panose="020B0503020204020204" pitchFamily="34" charset="-122"/>
              </a:rPr>
              <a:t>服务地方经济发展</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地方企业管理咨询</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地方特色产业研究</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区域市场与教育调研</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None/>
            </a:pP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1034129"/>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经管教师科研策略与方向</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1000114"/>
            <a:ext cx="8229600" cy="3594509"/>
          </a:xfrm>
        </p:spPr>
        <p:txBody>
          <a:bodyPr>
            <a:normAutofit/>
          </a:bodyPr>
          <a:lstStyle/>
          <a:p>
            <a:pPr marL="571500" indent="-571500">
              <a:lnSpc>
                <a:spcPct val="150000"/>
              </a:lnSpc>
              <a:buClr>
                <a:srgbClr val="FF0000"/>
              </a:buClr>
              <a:buSzPct val="90000"/>
              <a:buFont typeface="Wingdings" pitchFamily="2" charset="2"/>
              <a:buChar char="p"/>
            </a:pPr>
            <a:r>
              <a:rPr lang="zh-CN" altLang="en-US" b="1" dirty="0" smtClean="0">
                <a:latin typeface="微软雅黑" panose="020B0503020204020204" pitchFamily="34" charset="-122"/>
                <a:ea typeface="微软雅黑" panose="020B0503020204020204" pitchFamily="34" charset="-122"/>
              </a:rPr>
              <a:t>师生合作，教学相长</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毕业论文指导</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案例大赛指导</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工作业务咨询</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None/>
            </a:pP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214282" y="214296"/>
            <a:ext cx="6032712" cy="1034129"/>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经管教师科研策略与方向</a:t>
            </a:r>
          </a:p>
          <a:p>
            <a:pPr>
              <a:lnSpc>
                <a:spcPct val="85000"/>
              </a:lnSpc>
            </a:pPr>
            <a:endParaRPr lang="zh-CN" altLang="en-US" sz="3600" b="1" dirty="0" smtClean="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10" name="内容占位符 9"/>
          <p:cNvSpPr>
            <a:spLocks noGrp="1"/>
          </p:cNvSpPr>
          <p:nvPr>
            <p:ph idx="1"/>
          </p:nvPr>
        </p:nvSpPr>
        <p:spPr>
          <a:xfrm>
            <a:off x="457200" y="1000114"/>
            <a:ext cx="8229600" cy="3594509"/>
          </a:xfrm>
        </p:spPr>
        <p:txBody>
          <a:bodyPr>
            <a:normAutofit/>
          </a:bodyPr>
          <a:lstStyle/>
          <a:p>
            <a:pPr marL="571500" indent="-571500">
              <a:lnSpc>
                <a:spcPct val="150000"/>
              </a:lnSpc>
              <a:buClr>
                <a:srgbClr val="FF0000"/>
              </a:buClr>
              <a:buSzPct val="90000"/>
              <a:buFont typeface="Wingdings" pitchFamily="2" charset="2"/>
              <a:buChar char="p"/>
            </a:pPr>
            <a:r>
              <a:rPr lang="zh-CN" altLang="en-US" b="1" dirty="0" smtClean="0">
                <a:latin typeface="微软雅黑" panose="020B0503020204020204" pitchFamily="34" charset="-122"/>
                <a:ea typeface="微软雅黑" panose="020B0503020204020204" pitchFamily="34" charset="-122"/>
              </a:rPr>
              <a:t>与科研院校机构合作</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与导师同学合作</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与校外专家合作</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r>
              <a:rPr lang="zh-CN" altLang="en-US" b="1" dirty="0" smtClean="0">
                <a:latin typeface="微软雅黑" panose="020B0503020204020204" pitchFamily="34" charset="-122"/>
                <a:ea typeface="微软雅黑" panose="020B0503020204020204" pitchFamily="34" charset="-122"/>
              </a:rPr>
              <a:t>定期外</a:t>
            </a:r>
            <a:r>
              <a:rPr lang="zh-CN" altLang="en-US" b="1" dirty="0" smtClean="0">
                <a:latin typeface="微软雅黑" panose="020B0503020204020204" pitchFamily="34" charset="-122"/>
                <a:ea typeface="微软雅黑" panose="020B0503020204020204" pitchFamily="34" charset="-122"/>
              </a:rPr>
              <a:t>出访学</a:t>
            </a: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150000"/>
              </a:lnSpc>
              <a:buClr>
                <a:srgbClr val="FF0000"/>
              </a:buClr>
              <a:buSzPct val="90000"/>
              <a:buFont typeface="Wingdings" pitchFamily="2" charset="2"/>
              <a:buChar char="ü"/>
            </a:pP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None/>
            </a:pPr>
            <a:endParaRPr lang="en-US" altLang="zh-CN" b="1" dirty="0" smtClean="0">
              <a:latin typeface="微软雅黑" panose="020B0503020204020204" pitchFamily="34" charset="-122"/>
              <a:ea typeface="微软雅黑" panose="020B0503020204020204" pitchFamily="34" charset="-122"/>
            </a:endParaRPr>
          </a:p>
          <a:p>
            <a:pPr marL="971550" lvl="1" indent="-571500">
              <a:lnSpc>
                <a:spcPct val="250000"/>
              </a:lnSpc>
              <a:buClr>
                <a:srgbClr val="FF0000"/>
              </a:buClr>
              <a:buSzPct val="90000"/>
              <a:buFont typeface="Wingdings" pitchFamily="2" charset="2"/>
              <a:buChar char="p"/>
            </a:pP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9"/>
          <p:cNvSpPr>
            <a:spLocks noChangeArrowheads="1"/>
          </p:cNvSpPr>
          <p:nvPr/>
        </p:nvSpPr>
        <p:spPr bwMode="auto">
          <a:xfrm>
            <a:off x="428596" y="142858"/>
            <a:ext cx="6747092" cy="584006"/>
          </a:xfrm>
          <a:prstGeom prst="rect">
            <a:avLst/>
          </a:prstGeom>
          <a:noFill/>
          <a:ln w="9525">
            <a:noFill/>
            <a:miter lim="800000"/>
          </a:ln>
        </p:spPr>
        <p:txBody>
          <a:bodyPr wrap="square">
            <a:spAutoFit/>
          </a:bodyPr>
          <a:lstStyle/>
          <a:p>
            <a:pPr>
              <a:lnSpc>
                <a:spcPct val="85000"/>
              </a:lnSpc>
            </a:pPr>
            <a:r>
              <a:rPr lang="zh-CN" altLang="en-US" sz="3600" b="1" dirty="0" smtClean="0">
                <a:solidFill>
                  <a:srgbClr val="FF0000"/>
                </a:solidFill>
                <a:latin typeface="华文隶书" pitchFamily="2" charset="-122"/>
                <a:ea typeface="华文隶书" pitchFamily="2" charset="-122"/>
                <a:sym typeface="나눔고딕" pitchFamily="2" charset="-127"/>
              </a:rPr>
              <a:t>工商管理专业教学改革研究</a:t>
            </a:r>
            <a:endParaRPr lang="zh-CN" altLang="en-US" sz="3600" b="1" dirty="0">
              <a:solidFill>
                <a:srgbClr val="FF0000"/>
              </a:solidFill>
              <a:latin typeface="华文隶书" pitchFamily="2" charset="-122"/>
              <a:ea typeface="华文隶书" pitchFamily="2" charset="-122"/>
              <a:sym typeface="나눔고딕" pitchFamily="2" charset="-127"/>
            </a:endParaRPr>
          </a:p>
        </p:txBody>
      </p:sp>
      <p:sp>
        <p:nvSpPr>
          <p:cNvPr id="5" name="직선 연결선 18"/>
          <p:cNvSpPr>
            <a:spLocks noChangeShapeType="1"/>
          </p:cNvSpPr>
          <p:nvPr/>
        </p:nvSpPr>
        <p:spPr bwMode="auto">
          <a:xfrm>
            <a:off x="322053" y="734909"/>
            <a:ext cx="8642350" cy="0"/>
          </a:xfrm>
          <a:prstGeom prst="line">
            <a:avLst/>
          </a:prstGeom>
          <a:noFill/>
          <a:ln w="3175" cap="flat" cmpd="sng">
            <a:solidFill>
              <a:srgbClr val="3F3F3F"/>
            </a:solidFill>
            <a:round/>
          </a:ln>
        </p:spPr>
        <p:txBody>
          <a:bodyPr/>
          <a:lstStyle/>
          <a:p>
            <a:endParaRPr lang="zh-CN" altLang="en-US"/>
          </a:p>
        </p:txBody>
      </p:sp>
      <p:pic>
        <p:nvPicPr>
          <p:cNvPr id="6" name="Picture 11" descr="3"/>
          <p:cNvPicPr>
            <a:picLocks noChangeAspect="1" noChangeArrowheads="1"/>
          </p:cNvPicPr>
          <p:nvPr/>
        </p:nvPicPr>
        <p:blipFill>
          <a:blip r:embed="rId2" cstate="print"/>
          <a:srcRect/>
          <a:stretch>
            <a:fillRect/>
          </a:stretch>
        </p:blipFill>
        <p:spPr bwMode="auto">
          <a:xfrm>
            <a:off x="7308851" y="303610"/>
            <a:ext cx="1579563" cy="329803"/>
          </a:xfrm>
          <a:prstGeom prst="rect">
            <a:avLst/>
          </a:prstGeom>
          <a:noFill/>
          <a:ln w="9525">
            <a:noFill/>
            <a:miter lim="800000"/>
            <a:headEnd/>
            <a:tailEnd/>
          </a:ln>
          <a:effectLst/>
        </p:spPr>
      </p:pic>
      <p:pic>
        <p:nvPicPr>
          <p:cNvPr id="7" name="Picture 12" descr="5"/>
          <p:cNvPicPr>
            <a:picLocks noChangeAspect="1" noChangeArrowheads="1"/>
          </p:cNvPicPr>
          <p:nvPr/>
        </p:nvPicPr>
        <p:blipFill>
          <a:blip r:embed="rId3" cstate="print"/>
          <a:srcRect/>
          <a:stretch>
            <a:fillRect/>
          </a:stretch>
        </p:blipFill>
        <p:spPr bwMode="auto">
          <a:xfrm>
            <a:off x="1588" y="4949428"/>
            <a:ext cx="9142412" cy="195263"/>
          </a:xfrm>
          <a:prstGeom prst="rect">
            <a:avLst/>
          </a:prstGeom>
          <a:noFill/>
          <a:ln w="9525">
            <a:noFill/>
            <a:miter lim="800000"/>
            <a:headEnd/>
            <a:tailEnd/>
          </a:ln>
        </p:spPr>
      </p:pic>
      <p:sp>
        <p:nvSpPr>
          <p:cNvPr id="9" name="内容占位符 8"/>
          <p:cNvSpPr>
            <a:spLocks noGrp="1"/>
          </p:cNvSpPr>
          <p:nvPr>
            <p:ph idx="1"/>
          </p:nvPr>
        </p:nvSpPr>
        <p:spPr>
          <a:xfrm>
            <a:off x="500034" y="500048"/>
            <a:ext cx="3500462" cy="3053975"/>
          </a:xfrm>
        </p:spPr>
        <p:txBody>
          <a:bodyPr>
            <a:normAutofit fontScale="55000" lnSpcReduction="20000"/>
          </a:bodyPr>
          <a:lstStyle/>
          <a:p>
            <a:pPr marL="571500" indent="-571500">
              <a:lnSpc>
                <a:spcPct val="250000"/>
              </a:lnSpc>
              <a:buClr>
                <a:srgbClr val="FF0000"/>
              </a:buClr>
              <a:buSzPct val="90000"/>
              <a:buFont typeface="+mj-lt"/>
              <a:buAutoNum type="arabicPeriod"/>
            </a:pPr>
            <a:r>
              <a:rPr lang="zh-CN" altLang="en-US" sz="3400" b="1" dirty="0">
                <a:latin typeface="微软雅黑" panose="020B0503020204020204" pitchFamily="34" charset="-122"/>
                <a:ea typeface="微软雅黑" panose="020B0503020204020204" pitchFamily="34" charset="-122"/>
              </a:rPr>
              <a:t>学习</a:t>
            </a:r>
            <a:r>
              <a:rPr lang="zh-CN" altLang="en-US" sz="3400" b="1" dirty="0" smtClean="0">
                <a:latin typeface="微软雅黑" panose="020B0503020204020204" pitchFamily="34" charset="-122"/>
                <a:ea typeface="微软雅黑" panose="020B0503020204020204" pitchFamily="34" charset="-122"/>
              </a:rPr>
              <a:t>者特征分析</a:t>
            </a:r>
            <a:endParaRPr lang="zh-CN" altLang="en-US" sz="3400" b="1" dirty="0">
              <a:latin typeface="微软雅黑" panose="020B0503020204020204" pitchFamily="34" charset="-122"/>
              <a:ea typeface="微软雅黑" panose="020B0503020204020204" pitchFamily="34" charset="-122"/>
            </a:endParaRPr>
          </a:p>
          <a:p>
            <a:pPr marL="571500" indent="-571500">
              <a:lnSpc>
                <a:spcPct val="250000"/>
              </a:lnSpc>
              <a:buClr>
                <a:srgbClr val="FF0000"/>
              </a:buClr>
              <a:buSzPct val="90000"/>
              <a:buFont typeface="+mj-lt"/>
              <a:buAutoNum type="arabicPeriod"/>
            </a:pPr>
            <a:r>
              <a:rPr lang="zh-CN" altLang="en-US" sz="3400" b="1" dirty="0" smtClean="0">
                <a:latin typeface="微软雅黑" panose="020B0503020204020204" pitchFamily="34" charset="-122"/>
                <a:ea typeface="微软雅黑" panose="020B0503020204020204" pitchFamily="34" charset="-122"/>
              </a:rPr>
              <a:t>岗位分布与职业发展</a:t>
            </a:r>
            <a:endParaRPr lang="zh-CN" altLang="en-US" sz="3400" b="1" dirty="0">
              <a:latin typeface="微软雅黑" panose="020B0503020204020204" pitchFamily="34" charset="-122"/>
              <a:ea typeface="微软雅黑" panose="020B0503020204020204" pitchFamily="34" charset="-122"/>
            </a:endParaRPr>
          </a:p>
          <a:p>
            <a:pPr marL="571500" indent="-571500">
              <a:lnSpc>
                <a:spcPct val="250000"/>
              </a:lnSpc>
              <a:buClr>
                <a:srgbClr val="FF0000"/>
              </a:buClr>
              <a:buSzPct val="90000"/>
              <a:buFont typeface="+mj-lt"/>
              <a:buAutoNum type="arabicPeriod"/>
            </a:pPr>
            <a:r>
              <a:rPr lang="zh-CN" altLang="en-US" sz="3400" b="1" dirty="0" smtClean="0">
                <a:latin typeface="微软雅黑" panose="020B0503020204020204" pitchFamily="34" charset="-122"/>
                <a:ea typeface="微软雅黑" panose="020B0503020204020204" pitchFamily="34" charset="-122"/>
              </a:rPr>
              <a:t>专本硕一体化设计</a:t>
            </a:r>
            <a:endParaRPr lang="en-US" altLang="zh-CN" sz="3400" b="1" dirty="0" smtClean="0">
              <a:latin typeface="微软雅黑" panose="020B0503020204020204" pitchFamily="34" charset="-122"/>
              <a:ea typeface="微软雅黑" panose="020B0503020204020204" pitchFamily="34" charset="-122"/>
            </a:endParaRPr>
          </a:p>
          <a:p>
            <a:pPr marL="571500" indent="-571500">
              <a:lnSpc>
                <a:spcPct val="250000"/>
              </a:lnSpc>
              <a:buClr>
                <a:srgbClr val="FF0000"/>
              </a:buClr>
              <a:buSzPct val="90000"/>
              <a:buFont typeface="+mj-lt"/>
              <a:buAutoNum type="arabicPeriod"/>
            </a:pPr>
            <a:r>
              <a:rPr lang="zh-CN" altLang="en-US" sz="3400" b="1" dirty="0" smtClean="0">
                <a:latin typeface="微软雅黑" panose="020B0503020204020204" pitchFamily="34" charset="-122"/>
                <a:ea typeface="微软雅黑" panose="020B0503020204020204" pitchFamily="34" charset="-122"/>
              </a:rPr>
              <a:t>能力构成与课程需求</a:t>
            </a:r>
            <a:endParaRPr lang="zh-CN" altLang="en-US" sz="3400" b="1" dirty="0">
              <a:latin typeface="微软雅黑" panose="020B0503020204020204" pitchFamily="34" charset="-122"/>
              <a:ea typeface="微软雅黑" panose="020B0503020204020204" pitchFamily="34" charset="-122"/>
            </a:endParaRPr>
          </a:p>
          <a:p>
            <a:pPr marL="571500" indent="-571500">
              <a:lnSpc>
                <a:spcPct val="250000"/>
              </a:lnSpc>
              <a:buClr>
                <a:srgbClr val="FF0000"/>
              </a:buClr>
              <a:buSzPct val="90000"/>
              <a:buFont typeface="+mj-ea"/>
              <a:buAutoNum type="arabicPeriod"/>
            </a:pPr>
            <a:endParaRPr lang="zh-CN" altLang="en-US" sz="2400" b="1" dirty="0">
              <a:latin typeface="微软雅黑" panose="020B0503020204020204" pitchFamily="34" charset="-122"/>
              <a:ea typeface="微软雅黑" panose="020B0503020204020204" pitchFamily="34" charset="-122"/>
            </a:endParaRPr>
          </a:p>
          <a:p>
            <a:pPr>
              <a:lnSpc>
                <a:spcPct val="250000"/>
              </a:lnSpc>
              <a:buClr>
                <a:srgbClr val="FF0000"/>
              </a:buClr>
              <a:buSzPct val="90000"/>
              <a:buFont typeface="Wingdings" panose="05000000000000000000" pitchFamily="2" charset="2"/>
              <a:buChar char="p"/>
            </a:pPr>
            <a:endParaRPr lang="zh-CN" altLang="en-US" dirty="0">
              <a:latin typeface="微软雅黑" panose="020B0503020204020204" pitchFamily="34" charset="-122"/>
              <a:ea typeface="微软雅黑" panose="020B0503020204020204" pitchFamily="34" charset="-122"/>
            </a:endParaRPr>
          </a:p>
        </p:txBody>
      </p:sp>
      <p:graphicFrame>
        <p:nvGraphicFramePr>
          <p:cNvPr id="8" name="图示 7"/>
          <p:cNvGraphicFramePr/>
          <p:nvPr/>
        </p:nvGraphicFramePr>
        <p:xfrm>
          <a:off x="928662" y="3536163"/>
          <a:ext cx="7707338" cy="96441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 name="图片 9"/>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286248" y="857238"/>
            <a:ext cx="4420112" cy="2589628"/>
          </a:xfrm>
          <a:prstGeom prst="rect">
            <a:avLst/>
          </a:prstGeom>
        </p:spPr>
      </p:pic>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12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0.xml><?xml version="1.0" encoding="utf-8"?>
<a:theme xmlns:a="http://schemas.openxmlformats.org/drawingml/2006/main" name="2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1.xml><?xml version="1.0" encoding="utf-8"?>
<a:theme xmlns:a="http://schemas.openxmlformats.org/drawingml/2006/main" name="1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5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4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13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6.xml><?xml version="1.0" encoding="utf-8"?>
<a:theme xmlns:a="http://schemas.openxmlformats.org/drawingml/2006/main" name="7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7.xml><?xml version="1.0" encoding="utf-8"?>
<a:theme xmlns:a="http://schemas.openxmlformats.org/drawingml/2006/main" name="6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8.xml><?xml version="1.0" encoding="utf-8"?>
<a:theme xmlns:a="http://schemas.openxmlformats.org/drawingml/2006/main" name="11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9.xml><?xml version="1.0" encoding="utf-8"?>
<a:theme xmlns:a="http://schemas.openxmlformats.org/drawingml/2006/main" name="4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1427</TotalTime>
  <Words>2884</Words>
  <Application>Microsoft Office PowerPoint</Application>
  <PresentationFormat>全屏显示(16:9)</PresentationFormat>
  <Paragraphs>646</Paragraphs>
  <Slides>55</Slides>
  <Notes>1</Notes>
  <HiddenSlides>0</HiddenSlides>
  <MMClips>0</MMClips>
  <ScaleCrop>false</ScaleCrop>
  <HeadingPairs>
    <vt:vector size="4" baseType="variant">
      <vt:variant>
        <vt:lpstr>主题</vt:lpstr>
      </vt:variant>
      <vt:variant>
        <vt:i4>11</vt:i4>
      </vt:variant>
      <vt:variant>
        <vt:lpstr>幻灯片标题</vt:lpstr>
      </vt:variant>
      <vt:variant>
        <vt:i4>55</vt:i4>
      </vt:variant>
    </vt:vector>
  </HeadingPairs>
  <TitlesOfParts>
    <vt:vector size="66" baseType="lpstr">
      <vt:lpstr>12_自定义设计方案</vt:lpstr>
      <vt:lpstr>15_自定义设计方案</vt:lpstr>
      <vt:lpstr>14_自定义设计方案</vt:lpstr>
      <vt:lpstr>默认设计模板</vt:lpstr>
      <vt:lpstr>13_自定义设计方案</vt:lpstr>
      <vt:lpstr>7_自定义设计方案</vt:lpstr>
      <vt:lpstr>6_Office 主题</vt:lpstr>
      <vt:lpstr>11_自定义设计方案</vt:lpstr>
      <vt:lpstr>4_Office 主题</vt:lpstr>
      <vt:lpstr>2_Office 主题</vt:lpstr>
      <vt:lpstr>1_自定义设计方案</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三、下一步我们打算做什么？</dc:title>
  <dc:creator>U</dc:creator>
  <cp:lastModifiedBy>zhuyu</cp:lastModifiedBy>
  <cp:revision>1185</cp:revision>
  <dcterms:created xsi:type="dcterms:W3CDTF">2015-04-27T15:50:00Z</dcterms:created>
  <dcterms:modified xsi:type="dcterms:W3CDTF">2019-05-15T13:11:20Z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2052-10.1.0.6875</vt:lpwstr>
  </property>
</Properties>
</file>